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72" r:id="rId1"/>
  </p:sldMasterIdLst>
  <p:sldIdLst>
    <p:sldId id="256" r:id="rId2"/>
  </p:sldIdLst>
  <p:sldSz cx="30275213" cy="42803763"/>
  <p:notesSz cx="6834188" cy="9979025"/>
  <p:defaultTextStyle>
    <a:defPPr>
      <a:defRPr lang="ar-SA"/>
    </a:defPPr>
    <a:lvl1pPr algn="r" rtl="1" fontAlgn="base">
      <a:spcBef>
        <a:spcPct val="0"/>
      </a:spcBef>
      <a:spcAft>
        <a:spcPct val="0"/>
      </a:spcAft>
      <a:defRPr sz="8200" kern="1200">
        <a:solidFill>
          <a:schemeClr val="tx1"/>
        </a:solidFill>
        <a:latin typeface="Arial" pitchFamily="34" charset="0"/>
        <a:ea typeface="+mn-ea"/>
        <a:cs typeface="Arial" pitchFamily="34" charset="0"/>
      </a:defRPr>
    </a:lvl1pPr>
    <a:lvl2pPr marL="454025" indent="1588" algn="r" rtl="1" fontAlgn="base">
      <a:spcBef>
        <a:spcPct val="0"/>
      </a:spcBef>
      <a:spcAft>
        <a:spcPct val="0"/>
      </a:spcAft>
      <a:defRPr sz="8200" kern="1200">
        <a:solidFill>
          <a:schemeClr val="tx1"/>
        </a:solidFill>
        <a:latin typeface="Arial" pitchFamily="34" charset="0"/>
        <a:ea typeface="+mn-ea"/>
        <a:cs typeface="Arial" pitchFamily="34" charset="0"/>
      </a:defRPr>
    </a:lvl2pPr>
    <a:lvl3pPr marL="911225" indent="1588" algn="r" rtl="1" fontAlgn="base">
      <a:spcBef>
        <a:spcPct val="0"/>
      </a:spcBef>
      <a:spcAft>
        <a:spcPct val="0"/>
      </a:spcAft>
      <a:defRPr sz="8200" kern="1200">
        <a:solidFill>
          <a:schemeClr val="tx1"/>
        </a:solidFill>
        <a:latin typeface="Arial" pitchFamily="34" charset="0"/>
        <a:ea typeface="+mn-ea"/>
        <a:cs typeface="Arial" pitchFamily="34" charset="0"/>
      </a:defRPr>
    </a:lvl3pPr>
    <a:lvl4pPr marL="1368425" indent="1588" algn="r" rtl="1" fontAlgn="base">
      <a:spcBef>
        <a:spcPct val="0"/>
      </a:spcBef>
      <a:spcAft>
        <a:spcPct val="0"/>
      </a:spcAft>
      <a:defRPr sz="8200" kern="1200">
        <a:solidFill>
          <a:schemeClr val="tx1"/>
        </a:solidFill>
        <a:latin typeface="Arial" pitchFamily="34" charset="0"/>
        <a:ea typeface="+mn-ea"/>
        <a:cs typeface="Arial" pitchFamily="34" charset="0"/>
      </a:defRPr>
    </a:lvl4pPr>
    <a:lvl5pPr marL="1825625" indent="1588" algn="r" rtl="1" fontAlgn="base">
      <a:spcBef>
        <a:spcPct val="0"/>
      </a:spcBef>
      <a:spcAft>
        <a:spcPct val="0"/>
      </a:spcAft>
      <a:defRPr sz="8200" kern="1200">
        <a:solidFill>
          <a:schemeClr val="tx1"/>
        </a:solidFill>
        <a:latin typeface="Arial" pitchFamily="34" charset="0"/>
        <a:ea typeface="+mn-ea"/>
        <a:cs typeface="Arial" pitchFamily="34" charset="0"/>
      </a:defRPr>
    </a:lvl5pPr>
    <a:lvl6pPr marL="2286000" algn="l" defTabSz="914400" rtl="0" eaLnBrk="1" latinLnBrk="0" hangingPunct="1">
      <a:defRPr sz="8200" kern="1200">
        <a:solidFill>
          <a:schemeClr val="tx1"/>
        </a:solidFill>
        <a:latin typeface="Arial" pitchFamily="34" charset="0"/>
        <a:ea typeface="+mn-ea"/>
        <a:cs typeface="Arial" pitchFamily="34" charset="0"/>
      </a:defRPr>
    </a:lvl6pPr>
    <a:lvl7pPr marL="2743200" algn="l" defTabSz="914400" rtl="0" eaLnBrk="1" latinLnBrk="0" hangingPunct="1">
      <a:defRPr sz="8200" kern="1200">
        <a:solidFill>
          <a:schemeClr val="tx1"/>
        </a:solidFill>
        <a:latin typeface="Arial" pitchFamily="34" charset="0"/>
        <a:ea typeface="+mn-ea"/>
        <a:cs typeface="Arial" pitchFamily="34" charset="0"/>
      </a:defRPr>
    </a:lvl7pPr>
    <a:lvl8pPr marL="3200400" algn="l" defTabSz="914400" rtl="0" eaLnBrk="1" latinLnBrk="0" hangingPunct="1">
      <a:defRPr sz="8200" kern="1200">
        <a:solidFill>
          <a:schemeClr val="tx1"/>
        </a:solidFill>
        <a:latin typeface="Arial" pitchFamily="34" charset="0"/>
        <a:ea typeface="+mn-ea"/>
        <a:cs typeface="Arial" pitchFamily="34" charset="0"/>
      </a:defRPr>
    </a:lvl8pPr>
    <a:lvl9pPr marL="3657600" algn="l" defTabSz="914400" rtl="0" eaLnBrk="1" latinLnBrk="0" hangingPunct="1">
      <a:defRPr sz="82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13482">
          <p15:clr>
            <a:srgbClr val="A4A3A4"/>
          </p15:clr>
        </p15:guide>
        <p15:guide id="2" pos="95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A8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622" autoAdjust="0"/>
    <p:restoredTop sz="94353" autoAdjust="0"/>
  </p:normalViewPr>
  <p:slideViewPr>
    <p:cSldViewPr>
      <p:cViewPr varScale="1">
        <p:scale>
          <a:sx n="11" d="100"/>
          <a:sy n="11" d="100"/>
        </p:scale>
        <p:origin x="2622" y="42"/>
      </p:cViewPr>
      <p:guideLst>
        <p:guide orient="horz" pos="13482"/>
        <p:guide pos="953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397315" y="8560753"/>
            <a:ext cx="27247692" cy="11414337"/>
          </a:xfrm>
        </p:spPr>
        <p:txBody>
          <a:bodyPr lIns="208794" tIns="0" rIns="208794" bIns="0" anchor="b">
            <a:scene3d>
              <a:camera prst="orthographicFront"/>
              <a:lightRig rig="soft" dir="t">
                <a:rot lat="0" lon="0" rev="17220000"/>
              </a:lightRig>
            </a:scene3d>
          </a:bodyPr>
          <a:lstStyle>
            <a:lvl1pPr>
              <a:defRPr sz="219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4541282" y="20794578"/>
            <a:ext cx="21192649" cy="10938739"/>
          </a:xfrm>
        </p:spPr>
        <p:txBody>
          <a:bodyPr/>
          <a:lstStyle>
            <a:lvl1pPr marL="0" indent="0" algn="ctr">
              <a:buNone/>
              <a:defRPr>
                <a:solidFill>
                  <a:schemeClr val="tx1"/>
                </a:solidFill>
              </a:defRPr>
            </a:lvl1pPr>
            <a:lvl2pPr marL="2087941" indent="0" algn="ctr">
              <a:buNone/>
            </a:lvl2pPr>
            <a:lvl3pPr marL="4175882" indent="0" algn="ctr">
              <a:buNone/>
            </a:lvl3pPr>
            <a:lvl4pPr marL="6263823" indent="0" algn="ctr">
              <a:buNone/>
            </a:lvl4pPr>
            <a:lvl5pPr marL="8351764" indent="0" algn="ctr">
              <a:buNone/>
            </a:lvl5pPr>
            <a:lvl6pPr marL="10439705" indent="0" algn="ctr">
              <a:buNone/>
            </a:lvl6pPr>
            <a:lvl7pPr marL="12527646" indent="0" algn="ctr">
              <a:buNone/>
            </a:lvl7pPr>
            <a:lvl8pPr marL="14615587" indent="0" algn="ctr">
              <a:buNone/>
            </a:lvl8pPr>
            <a:lvl9pPr marL="16703528"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7287BDC-E7E9-4BC0-984A-900164DC7FA6}" type="slidenum">
              <a:rPr lang="ar-SA"/>
              <a:pPr>
                <a:defRPr/>
              </a:pPr>
              <a:t>‹#›</a:t>
            </a:fld>
            <a:endParaRPr lang="en-US"/>
          </a:p>
        </p:txBody>
      </p:sp>
    </p:spTree>
    <p:extLst>
      <p:ext uri="{BB962C8B-B14F-4D97-AF65-F5344CB8AC3E}">
        <p14:creationId xmlns:p14="http://schemas.microsoft.com/office/powerpoint/2010/main" val="2198095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4BAC563-ED1A-4A9E-B9CA-9BA330FB61D3}" type="slidenum">
              <a:rPr lang="ar-SA"/>
              <a:pPr>
                <a:defRPr/>
              </a:pPr>
              <a:t>‹#›</a:t>
            </a:fld>
            <a:endParaRPr lang="en-US"/>
          </a:p>
        </p:txBody>
      </p:sp>
    </p:spTree>
    <p:extLst>
      <p:ext uri="{BB962C8B-B14F-4D97-AF65-F5344CB8AC3E}">
        <p14:creationId xmlns:p14="http://schemas.microsoft.com/office/powerpoint/2010/main" val="1952638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949529" y="1714139"/>
            <a:ext cx="6811923" cy="365219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13761" y="1714139"/>
            <a:ext cx="19931182" cy="365219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F4CE2EC-1D16-4E4D-BC3C-BD6B112815A1}" type="slidenum">
              <a:rPr lang="ar-SA"/>
              <a:pPr>
                <a:defRPr/>
              </a:pPr>
              <a:t>‹#›</a:t>
            </a:fld>
            <a:endParaRPr lang="en-US"/>
          </a:p>
        </p:txBody>
      </p:sp>
    </p:spTree>
    <p:extLst>
      <p:ext uri="{BB962C8B-B14F-4D97-AF65-F5344CB8AC3E}">
        <p14:creationId xmlns:p14="http://schemas.microsoft.com/office/powerpoint/2010/main" val="2484054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432D79E-41F4-43BB-B121-F8A70781C23E}" type="slidenum">
              <a:rPr lang="ar-SA"/>
              <a:pPr>
                <a:defRPr/>
              </a:pPr>
              <a:t>‹#›</a:t>
            </a:fld>
            <a:endParaRPr lang="en-US"/>
          </a:p>
        </p:txBody>
      </p:sp>
    </p:spTree>
    <p:extLst>
      <p:ext uri="{BB962C8B-B14F-4D97-AF65-F5344CB8AC3E}">
        <p14:creationId xmlns:p14="http://schemas.microsoft.com/office/powerpoint/2010/main" val="273211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98162" y="3804779"/>
            <a:ext cx="23463290" cy="11414337"/>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219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298162" y="15652184"/>
            <a:ext cx="23463290" cy="9422770"/>
          </a:xfrm>
        </p:spPr>
        <p:txBody>
          <a:bodyPr/>
          <a:lstStyle>
            <a:lvl1pPr marL="334071" indent="0" algn="l">
              <a:buNone/>
              <a:defRPr sz="9100">
                <a:solidFill>
                  <a:schemeClr val="tx1"/>
                </a:solidFill>
              </a:defRPr>
            </a:lvl1pPr>
            <a:lvl2pPr>
              <a:buNone/>
              <a:defRPr sz="8200">
                <a:solidFill>
                  <a:schemeClr val="tx1">
                    <a:tint val="75000"/>
                  </a:schemeClr>
                </a:solidFill>
              </a:defRPr>
            </a:lvl2pPr>
            <a:lvl3pPr>
              <a:buNone/>
              <a:defRPr sz="7300">
                <a:solidFill>
                  <a:schemeClr val="tx1">
                    <a:tint val="75000"/>
                  </a:schemeClr>
                </a:solidFill>
              </a:defRPr>
            </a:lvl3pPr>
            <a:lvl4pPr>
              <a:buNone/>
              <a:defRPr sz="6400">
                <a:solidFill>
                  <a:schemeClr val="tx1">
                    <a:tint val="75000"/>
                  </a:schemeClr>
                </a:solidFill>
              </a:defRPr>
            </a:lvl4pPr>
            <a:lvl5pPr>
              <a:buNone/>
              <a:defRPr sz="6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CDEB67-7801-4858-BAC4-D3752528F20B}" type="slidenum">
              <a:rPr lang="ar-SA"/>
              <a:pPr>
                <a:defRPr/>
              </a:pPr>
              <a:t>‹#›</a:t>
            </a:fld>
            <a:endParaRPr lang="en-US"/>
          </a:p>
        </p:txBody>
      </p:sp>
    </p:spTree>
    <p:extLst>
      <p:ext uri="{BB962C8B-B14F-4D97-AF65-F5344CB8AC3E}">
        <p14:creationId xmlns:p14="http://schemas.microsoft.com/office/powerpoint/2010/main" val="86143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13761" y="9987548"/>
            <a:ext cx="13371552" cy="28248505"/>
          </a:xfrm>
        </p:spPr>
        <p:txBody>
          <a:bodyPr/>
          <a:lstStyle>
            <a:lvl1pPr>
              <a:defRPr sz="11900"/>
            </a:lvl1pPr>
            <a:lvl2pPr>
              <a:defRPr sz="11000"/>
            </a:lvl2pPr>
            <a:lvl3pPr>
              <a:defRPr sz="9100"/>
            </a:lvl3pPr>
            <a:lvl4pPr>
              <a:defRPr sz="8200"/>
            </a:lvl4pPr>
            <a:lvl5pPr>
              <a:defRPr sz="8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389900" y="9987548"/>
            <a:ext cx="13371552" cy="28248505"/>
          </a:xfrm>
        </p:spPr>
        <p:txBody>
          <a:bodyPr/>
          <a:lstStyle>
            <a:lvl1pPr>
              <a:defRPr sz="11900"/>
            </a:lvl1pPr>
            <a:lvl2pPr>
              <a:defRPr sz="11000"/>
            </a:lvl2pPr>
            <a:lvl3pPr>
              <a:defRPr sz="9100"/>
            </a:lvl3pPr>
            <a:lvl4pPr>
              <a:defRPr sz="8200"/>
            </a:lvl4pPr>
            <a:lvl5pPr>
              <a:defRPr sz="8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BEDF415-3475-436B-9BE1-05D36DEDAF6A}" type="slidenum">
              <a:rPr lang="ar-SA"/>
              <a:pPr>
                <a:defRPr/>
              </a:pPr>
              <a:t>‹#›</a:t>
            </a:fld>
            <a:endParaRPr lang="en-US"/>
          </a:p>
        </p:txBody>
      </p:sp>
    </p:spTree>
    <p:extLst>
      <p:ext uri="{BB962C8B-B14F-4D97-AF65-F5344CB8AC3E}">
        <p14:creationId xmlns:p14="http://schemas.microsoft.com/office/powerpoint/2010/main" val="3498117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3761" y="1704224"/>
            <a:ext cx="27247692" cy="713396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13761" y="9581305"/>
            <a:ext cx="13376810" cy="4686613"/>
          </a:xfrm>
        </p:spPr>
        <p:txBody>
          <a:bodyPr anchor="ctr"/>
          <a:lstStyle>
            <a:lvl1pPr marL="0" indent="0">
              <a:buNone/>
              <a:defRPr sz="11000" b="0" cap="all" baseline="0">
                <a:solidFill>
                  <a:schemeClr val="tx1"/>
                </a:solidFill>
              </a:defRPr>
            </a:lvl1pPr>
            <a:lvl2pPr>
              <a:buNone/>
              <a:defRPr sz="9100" b="1"/>
            </a:lvl2pPr>
            <a:lvl3pPr>
              <a:buNone/>
              <a:defRPr sz="8200" b="1"/>
            </a:lvl3pPr>
            <a:lvl4pPr>
              <a:buNone/>
              <a:defRPr sz="7300" b="1"/>
            </a:lvl4pPr>
            <a:lvl5pPr>
              <a:buNone/>
              <a:defRPr sz="7300" b="1"/>
            </a:lvl5pPr>
          </a:lstStyle>
          <a:p>
            <a:pPr lvl="0"/>
            <a:r>
              <a:rPr lang="en-US"/>
              <a:t>Click to edit Master text styles</a:t>
            </a:r>
          </a:p>
        </p:txBody>
      </p:sp>
      <p:sp>
        <p:nvSpPr>
          <p:cNvPr id="4" name="Text Placeholder 3"/>
          <p:cNvSpPr>
            <a:spLocks noGrp="1"/>
          </p:cNvSpPr>
          <p:nvPr>
            <p:ph type="body" sz="half" idx="3"/>
          </p:nvPr>
        </p:nvSpPr>
        <p:spPr>
          <a:xfrm>
            <a:off x="15379389" y="9581305"/>
            <a:ext cx="13382065" cy="4686613"/>
          </a:xfrm>
        </p:spPr>
        <p:txBody>
          <a:bodyPr anchor="ctr"/>
          <a:lstStyle>
            <a:lvl1pPr marL="0" indent="0">
              <a:buNone/>
              <a:defRPr sz="11000" b="0" cap="all" baseline="0">
                <a:solidFill>
                  <a:schemeClr val="tx1"/>
                </a:solidFill>
              </a:defRPr>
            </a:lvl1pPr>
            <a:lvl2pPr>
              <a:buNone/>
              <a:defRPr sz="9100" b="1"/>
            </a:lvl2pPr>
            <a:lvl3pPr>
              <a:buNone/>
              <a:defRPr sz="8200" b="1"/>
            </a:lvl3pPr>
            <a:lvl4pPr>
              <a:buNone/>
              <a:defRPr sz="7300" b="1"/>
            </a:lvl4pPr>
            <a:lvl5pPr>
              <a:buNone/>
              <a:defRPr sz="7300" b="1"/>
            </a:lvl5pPr>
          </a:lstStyle>
          <a:p>
            <a:pPr lvl="0"/>
            <a:r>
              <a:rPr lang="en-US"/>
              <a:t>Click to edit Master text styles</a:t>
            </a:r>
          </a:p>
        </p:txBody>
      </p:sp>
      <p:sp>
        <p:nvSpPr>
          <p:cNvPr id="5" name="Content Placeholder 4"/>
          <p:cNvSpPr>
            <a:spLocks noGrp="1"/>
          </p:cNvSpPr>
          <p:nvPr>
            <p:ph sz="quarter" idx="2"/>
          </p:nvPr>
        </p:nvSpPr>
        <p:spPr>
          <a:xfrm>
            <a:off x="1513761" y="14743522"/>
            <a:ext cx="13376810" cy="23492531"/>
          </a:xfrm>
        </p:spPr>
        <p:txBody>
          <a:bodyPr/>
          <a:lstStyle>
            <a:lvl1pPr>
              <a:defRPr sz="11000"/>
            </a:lvl1pPr>
            <a:lvl2pPr>
              <a:defRPr sz="9100"/>
            </a:lvl2pPr>
            <a:lvl3pPr>
              <a:defRPr sz="8200"/>
            </a:lvl3pPr>
            <a:lvl4pPr>
              <a:defRPr sz="7300"/>
            </a:lvl4pPr>
            <a:lvl5pPr>
              <a:defRPr sz="7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15379389" y="14743522"/>
            <a:ext cx="13382065" cy="23492531"/>
          </a:xfrm>
        </p:spPr>
        <p:txBody>
          <a:bodyPr/>
          <a:lstStyle>
            <a:lvl1pPr>
              <a:defRPr sz="11000"/>
            </a:lvl1pPr>
            <a:lvl2pPr>
              <a:defRPr sz="9100"/>
            </a:lvl2pPr>
            <a:lvl3pPr>
              <a:defRPr sz="8200"/>
            </a:lvl3pPr>
            <a:lvl4pPr>
              <a:defRPr sz="7300"/>
            </a:lvl4pPr>
            <a:lvl5pPr>
              <a:defRPr sz="7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7FC53031-2EF1-4E4F-B27A-D1EAB4813CAE}" type="slidenum">
              <a:rPr lang="ar-SA"/>
              <a:pPr>
                <a:defRPr/>
              </a:pPr>
              <a:t>‹#›</a:t>
            </a:fld>
            <a:endParaRPr lang="en-US"/>
          </a:p>
        </p:txBody>
      </p:sp>
    </p:spTree>
    <p:extLst>
      <p:ext uri="{BB962C8B-B14F-4D97-AF65-F5344CB8AC3E}">
        <p14:creationId xmlns:p14="http://schemas.microsoft.com/office/powerpoint/2010/main" val="1561877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764D1BA4-1A37-45ED-ADEF-A057DE63ACDC}" type="slidenum">
              <a:rPr lang="ar-SA"/>
              <a:pPr>
                <a:defRPr/>
              </a:pPr>
              <a:t>‹#›</a:t>
            </a:fld>
            <a:endParaRPr lang="en-US"/>
          </a:p>
        </p:txBody>
      </p:sp>
    </p:spTree>
    <p:extLst>
      <p:ext uri="{BB962C8B-B14F-4D97-AF65-F5344CB8AC3E}">
        <p14:creationId xmlns:p14="http://schemas.microsoft.com/office/powerpoint/2010/main" val="4008035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060D427-B419-47D1-9C17-D90028C36162}" type="slidenum">
              <a:rPr lang="ar-SA"/>
              <a:pPr>
                <a:defRPr/>
              </a:pPr>
              <a:t>‹#›</a:t>
            </a:fld>
            <a:endParaRPr lang="en-US"/>
          </a:p>
        </p:txBody>
      </p:sp>
    </p:spTree>
    <p:extLst>
      <p:ext uri="{BB962C8B-B14F-4D97-AF65-F5344CB8AC3E}">
        <p14:creationId xmlns:p14="http://schemas.microsoft.com/office/powerpoint/2010/main" val="32718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3763" y="1704224"/>
            <a:ext cx="9960336" cy="7252860"/>
          </a:xfrm>
        </p:spPr>
        <p:txBody>
          <a:bodyPr anchor="b">
            <a:sp3d prstMaterial="softEdge"/>
          </a:bodyPr>
          <a:lstStyle>
            <a:lvl1pPr algn="l">
              <a:buNone/>
              <a:defRPr sz="100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1513763" y="9511951"/>
            <a:ext cx="9960336" cy="28724102"/>
          </a:xfrm>
        </p:spPr>
        <p:txBody>
          <a:bodyPr/>
          <a:lstStyle>
            <a:lvl1pPr marL="0" indent="0">
              <a:buNone/>
              <a:defRPr sz="6400"/>
            </a:lvl1pPr>
            <a:lvl2pPr>
              <a:buNone/>
              <a:defRPr sz="5500"/>
            </a:lvl2pPr>
            <a:lvl3pPr>
              <a:buNone/>
              <a:defRPr sz="4600"/>
            </a:lvl3pPr>
            <a:lvl4pPr>
              <a:buNone/>
              <a:defRPr sz="4100"/>
            </a:lvl4pPr>
            <a:lvl5pPr>
              <a:buNone/>
              <a:defRPr sz="4100"/>
            </a:lvl5pPr>
          </a:lstStyle>
          <a:p>
            <a:pPr lvl="0"/>
            <a:r>
              <a:rPr lang="en-US"/>
              <a:t>Click to edit Master text styles</a:t>
            </a:r>
          </a:p>
        </p:txBody>
      </p:sp>
      <p:sp>
        <p:nvSpPr>
          <p:cNvPr id="4" name="Content Placeholder 3"/>
          <p:cNvSpPr>
            <a:spLocks noGrp="1"/>
          </p:cNvSpPr>
          <p:nvPr>
            <p:ph sz="half" idx="1"/>
          </p:nvPr>
        </p:nvSpPr>
        <p:spPr>
          <a:xfrm>
            <a:off x="11836767" y="1704227"/>
            <a:ext cx="16924685" cy="36531826"/>
          </a:xfrm>
        </p:spPr>
        <p:txBody>
          <a:bodyPr/>
          <a:lstStyle>
            <a:lvl1pPr>
              <a:defRPr sz="11900"/>
            </a:lvl1pPr>
            <a:lvl2pPr>
              <a:defRPr sz="11000"/>
            </a:lvl2pPr>
            <a:lvl3pPr>
              <a:defRPr sz="10000"/>
            </a:lvl3pPr>
            <a:lvl4pPr>
              <a:defRPr sz="9100"/>
            </a:lvl4pPr>
            <a:lvl5pPr>
              <a:defRPr sz="8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4F46F330-938B-4286-A30F-7D2C09ECB684}" type="slidenum">
              <a:rPr lang="ar-SA"/>
              <a:pPr>
                <a:defRPr/>
              </a:pPr>
              <a:t>‹#›</a:t>
            </a:fld>
            <a:endParaRPr lang="en-US"/>
          </a:p>
        </p:txBody>
      </p:sp>
    </p:spTree>
    <p:extLst>
      <p:ext uri="{BB962C8B-B14F-4D97-AF65-F5344CB8AC3E}">
        <p14:creationId xmlns:p14="http://schemas.microsoft.com/office/powerpoint/2010/main" val="3816157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55043" y="3804779"/>
            <a:ext cx="18165128" cy="3259827"/>
          </a:xfrm>
        </p:spPr>
        <p:txBody>
          <a:bodyPr lIns="208794" rIns="208794" bIns="0" anchor="b">
            <a:sp3d prstMaterial="softEdge"/>
          </a:bodyPr>
          <a:lstStyle>
            <a:lvl1pPr algn="ctr">
              <a:buNone/>
              <a:defRPr sz="9100" b="1"/>
            </a:lvl1pPr>
          </a:lstStyle>
          <a:p>
            <a:r>
              <a:rPr lang="en-US"/>
              <a:t>Click to edit Master title style</a:t>
            </a:r>
          </a:p>
        </p:txBody>
      </p:sp>
      <p:sp>
        <p:nvSpPr>
          <p:cNvPr id="3" name="Picture Placeholder 2"/>
          <p:cNvSpPr>
            <a:spLocks noGrp="1"/>
          </p:cNvSpPr>
          <p:nvPr>
            <p:ph type="pic" idx="1"/>
          </p:nvPr>
        </p:nvSpPr>
        <p:spPr>
          <a:xfrm>
            <a:off x="6055043" y="11434153"/>
            <a:ext cx="18165128" cy="24731063"/>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marL="0" indent="0" algn="l" rtl="0" eaLnBrk="1" latinLnBrk="0" hangingPunct="1">
              <a:buNone/>
              <a:defRPr sz="146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55043" y="7282425"/>
            <a:ext cx="18165128" cy="3310158"/>
          </a:xfrm>
        </p:spPr>
        <p:txBody>
          <a:bodyPr lIns="208794" rIns="208794"/>
          <a:lstStyle>
            <a:lvl1pPr marL="0" indent="0" algn="ctr">
              <a:buNone/>
              <a:defRPr sz="6400"/>
            </a:lvl1pPr>
            <a:lvl2pPr>
              <a:defRPr sz="5500"/>
            </a:lvl2pPr>
            <a:lvl3pPr>
              <a:defRPr sz="4600"/>
            </a:lvl3pPr>
            <a:lvl4pPr>
              <a:defRPr sz="4100"/>
            </a:lvl4pPr>
            <a:lvl5pPr>
              <a:defRPr sz="41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560076CC-8007-4F5C-BE52-A63BF2B39363}" type="slidenum">
              <a:rPr lang="ar-SA"/>
              <a:pPr>
                <a:defRPr/>
              </a:pPr>
              <a:t>‹#›</a:t>
            </a:fld>
            <a:endParaRPr lang="en-US"/>
          </a:p>
        </p:txBody>
      </p:sp>
    </p:spTree>
    <p:extLst>
      <p:ext uri="{BB962C8B-B14F-4D97-AF65-F5344CB8AC3E}">
        <p14:creationId xmlns:p14="http://schemas.microsoft.com/office/powerpoint/2010/main" val="27329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514475" y="1714500"/>
            <a:ext cx="27246263" cy="7134225"/>
          </a:xfrm>
          <a:prstGeom prst="rect">
            <a:avLst/>
          </a:prstGeom>
        </p:spPr>
        <p:txBody>
          <a:bodyPr vert="horz" lIns="417588" tIns="208794" rIns="417588" bIns="208794"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1514475" y="9986963"/>
            <a:ext cx="27246263" cy="293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7588" tIns="208794" rIns="417588" bIns="2087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1514475" y="40049450"/>
            <a:ext cx="7062788" cy="2278063"/>
          </a:xfrm>
          <a:prstGeom prst="rect">
            <a:avLst/>
          </a:prstGeom>
        </p:spPr>
        <p:txBody>
          <a:bodyPr vert="horz" lIns="417588" tIns="208794" rIns="417588" bIns="208794" anchor="b"/>
          <a:lstStyle>
            <a:lvl1pPr algn="l" eaLnBrk="1" latinLnBrk="0" hangingPunct="1">
              <a:defRPr kumimoji="0" sz="55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10344150" y="40049450"/>
            <a:ext cx="9586913" cy="2278063"/>
          </a:xfrm>
          <a:prstGeom prst="rect">
            <a:avLst/>
          </a:prstGeom>
        </p:spPr>
        <p:txBody>
          <a:bodyPr vert="horz" lIns="417588" tIns="208794" rIns="417588" bIns="208794" anchor="b"/>
          <a:lstStyle>
            <a:lvl1pPr algn="ctr" eaLnBrk="1" latinLnBrk="0" hangingPunct="1">
              <a:defRPr kumimoji="0" sz="55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26238200" y="40049450"/>
            <a:ext cx="2522538" cy="2278063"/>
          </a:xfrm>
          <a:prstGeom prst="rect">
            <a:avLst/>
          </a:prstGeom>
        </p:spPr>
        <p:txBody>
          <a:bodyPr vert="horz" lIns="0" tIns="208794" rIns="0" bIns="208794" anchor="b"/>
          <a:lstStyle>
            <a:lvl1pPr algn="r" eaLnBrk="1" latinLnBrk="0" hangingPunct="1">
              <a:defRPr kumimoji="0" sz="5500" smtClean="0">
                <a:solidFill>
                  <a:schemeClr val="tx1">
                    <a:shade val="50000"/>
                  </a:schemeClr>
                </a:solidFill>
              </a:defRPr>
            </a:lvl1pPr>
          </a:lstStyle>
          <a:p>
            <a:pPr>
              <a:defRPr/>
            </a:pPr>
            <a:fld id="{AF50E678-2860-42F5-91EA-D0E99E0A9150}" type="slidenum">
              <a:rPr lang="ar-SA"/>
              <a:pPr>
                <a:defRPr/>
              </a:pPr>
              <a:t>‹#›</a:t>
            </a:fld>
            <a:endParaRPr lang="en-US"/>
          </a:p>
        </p:txBody>
      </p:sp>
    </p:spTree>
  </p:cSld>
  <p:clrMap bg1="dk1" tx1="lt1" bg2="dk2" tx2="lt2" accent1="accent1" accent2="accent2" accent3="accent3" accent4="accent4" accent5="accent5" accent6="accent6" hlink="hlink" folHlink="folHlink"/>
  <p:sldLayoutIdLst>
    <p:sldLayoutId id="2147483785" r:id="rId1"/>
    <p:sldLayoutId id="2147483786" r:id="rId2"/>
    <p:sldLayoutId id="2147483795"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fontAlgn="base">
        <a:spcBef>
          <a:spcPct val="0"/>
        </a:spcBef>
        <a:spcAft>
          <a:spcPct val="0"/>
        </a:spcAft>
        <a:defRPr sz="187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18700" b="1">
          <a:solidFill>
            <a:schemeClr val="tx1"/>
          </a:solidFill>
          <a:latin typeface="Lucida Sans"/>
          <a:cs typeface="Tahoma" pitchFamily="34" charset="0"/>
        </a:defRPr>
      </a:lvl2pPr>
      <a:lvl3pPr algn="ctr" rtl="0" fontAlgn="base">
        <a:spcBef>
          <a:spcPct val="0"/>
        </a:spcBef>
        <a:spcAft>
          <a:spcPct val="0"/>
        </a:spcAft>
        <a:defRPr sz="18700" b="1">
          <a:solidFill>
            <a:schemeClr val="tx1"/>
          </a:solidFill>
          <a:latin typeface="Lucida Sans"/>
          <a:cs typeface="Tahoma" pitchFamily="34" charset="0"/>
        </a:defRPr>
      </a:lvl3pPr>
      <a:lvl4pPr algn="ctr" rtl="0" fontAlgn="base">
        <a:spcBef>
          <a:spcPct val="0"/>
        </a:spcBef>
        <a:spcAft>
          <a:spcPct val="0"/>
        </a:spcAft>
        <a:defRPr sz="18700" b="1">
          <a:solidFill>
            <a:schemeClr val="tx1"/>
          </a:solidFill>
          <a:latin typeface="Lucida Sans"/>
          <a:cs typeface="Tahoma" pitchFamily="34" charset="0"/>
        </a:defRPr>
      </a:lvl4pPr>
      <a:lvl5pPr algn="ctr" rtl="0" fontAlgn="base">
        <a:spcBef>
          <a:spcPct val="0"/>
        </a:spcBef>
        <a:spcAft>
          <a:spcPct val="0"/>
        </a:spcAft>
        <a:defRPr sz="18700" b="1">
          <a:solidFill>
            <a:schemeClr val="tx1"/>
          </a:solidFill>
          <a:latin typeface="Lucida Sans"/>
          <a:cs typeface="Tahoma" pitchFamily="34" charset="0"/>
        </a:defRPr>
      </a:lvl5pPr>
      <a:lvl6pPr marL="457200" algn="ctr" rtl="0" fontAlgn="base">
        <a:spcBef>
          <a:spcPct val="0"/>
        </a:spcBef>
        <a:spcAft>
          <a:spcPct val="0"/>
        </a:spcAft>
        <a:defRPr sz="18700" b="1">
          <a:solidFill>
            <a:schemeClr val="tx1"/>
          </a:solidFill>
          <a:latin typeface="Lucida Sans"/>
          <a:cs typeface="Tahoma" pitchFamily="34" charset="0"/>
        </a:defRPr>
      </a:lvl6pPr>
      <a:lvl7pPr marL="914400" algn="ctr" rtl="0" fontAlgn="base">
        <a:spcBef>
          <a:spcPct val="0"/>
        </a:spcBef>
        <a:spcAft>
          <a:spcPct val="0"/>
        </a:spcAft>
        <a:defRPr sz="18700" b="1">
          <a:solidFill>
            <a:schemeClr val="tx1"/>
          </a:solidFill>
          <a:latin typeface="Lucida Sans"/>
          <a:cs typeface="Tahoma" pitchFamily="34" charset="0"/>
        </a:defRPr>
      </a:lvl7pPr>
      <a:lvl8pPr marL="1371600" algn="ctr" rtl="0" fontAlgn="base">
        <a:spcBef>
          <a:spcPct val="0"/>
        </a:spcBef>
        <a:spcAft>
          <a:spcPct val="0"/>
        </a:spcAft>
        <a:defRPr sz="18700" b="1">
          <a:solidFill>
            <a:schemeClr val="tx1"/>
          </a:solidFill>
          <a:latin typeface="Lucida Sans"/>
          <a:cs typeface="Tahoma" pitchFamily="34" charset="0"/>
        </a:defRPr>
      </a:lvl8pPr>
      <a:lvl9pPr marL="1828800" algn="ctr" rtl="0" fontAlgn="base">
        <a:spcBef>
          <a:spcPct val="0"/>
        </a:spcBef>
        <a:spcAft>
          <a:spcPct val="0"/>
        </a:spcAft>
        <a:defRPr sz="18700" b="1">
          <a:solidFill>
            <a:schemeClr val="tx1"/>
          </a:solidFill>
          <a:latin typeface="Lucida Sans"/>
          <a:cs typeface="Tahoma" pitchFamily="34" charset="0"/>
        </a:defRPr>
      </a:lvl9pPr>
    </p:titleStyle>
    <p:bodyStyle>
      <a:lvl1pPr marL="2505075" indent="-1878013" algn="l" rtl="0" fontAlgn="base">
        <a:spcBef>
          <a:spcPct val="20000"/>
        </a:spcBef>
        <a:spcAft>
          <a:spcPct val="0"/>
        </a:spcAft>
        <a:buClr>
          <a:srgbClr val="F9F9F9"/>
        </a:buClr>
        <a:buSzPct val="65000"/>
        <a:buFont typeface="Wingdings 2" pitchFamily="18" charset="2"/>
        <a:buChar char=""/>
        <a:defRPr sz="12800" kern="1200">
          <a:solidFill>
            <a:schemeClr val="tx1"/>
          </a:solidFill>
          <a:latin typeface="+mn-lt"/>
          <a:ea typeface="+mn-ea"/>
          <a:cs typeface="+mn-cs"/>
        </a:defRPr>
      </a:lvl1pPr>
      <a:lvl2pPr marL="3965575" indent="-1293813" algn="l" rtl="0" fontAlgn="base">
        <a:spcBef>
          <a:spcPct val="20000"/>
        </a:spcBef>
        <a:spcAft>
          <a:spcPct val="0"/>
        </a:spcAft>
        <a:buClr>
          <a:schemeClr val="tx1"/>
        </a:buClr>
        <a:buSzPct val="80000"/>
        <a:buFont typeface="Wingdings 2" pitchFamily="18" charset="2"/>
        <a:buChar char=""/>
        <a:defRPr sz="11000" kern="1200">
          <a:solidFill>
            <a:schemeClr val="tx1"/>
          </a:solidFill>
          <a:latin typeface="+mn-lt"/>
          <a:ea typeface="+mn-ea"/>
          <a:cs typeface="+mn-cs"/>
        </a:defRPr>
      </a:lvl2pPr>
      <a:lvl3pPr marL="5176838" indent="-1042988" algn="l" rtl="0" fontAlgn="base">
        <a:spcBef>
          <a:spcPct val="20000"/>
        </a:spcBef>
        <a:spcAft>
          <a:spcPct val="0"/>
        </a:spcAft>
        <a:buClr>
          <a:schemeClr val="tx1"/>
        </a:buClr>
        <a:buSzPct val="95000"/>
        <a:buFont typeface="Wingdings" pitchFamily="2" charset="2"/>
        <a:buChar char=""/>
        <a:defRPr sz="10000" kern="1200">
          <a:solidFill>
            <a:schemeClr val="tx1"/>
          </a:solidFill>
          <a:latin typeface="+mn-lt"/>
          <a:ea typeface="+mn-ea"/>
          <a:cs typeface="+mn-cs"/>
        </a:defRPr>
      </a:lvl3pPr>
      <a:lvl4pPr marL="6180138" indent="-835025" algn="l" rtl="0" fontAlgn="base">
        <a:spcBef>
          <a:spcPct val="20000"/>
        </a:spcBef>
        <a:spcAft>
          <a:spcPct val="0"/>
        </a:spcAft>
        <a:buClr>
          <a:schemeClr val="tx1"/>
        </a:buClr>
        <a:buSzPct val="100000"/>
        <a:buFont typeface="Wingdings 3" pitchFamily="18" charset="2"/>
        <a:buChar char=""/>
        <a:defRPr sz="9100" kern="1200">
          <a:solidFill>
            <a:schemeClr val="tx1"/>
          </a:solidFill>
          <a:latin typeface="+mn-lt"/>
          <a:ea typeface="+mn-ea"/>
          <a:cs typeface="+mn-cs"/>
        </a:defRPr>
      </a:lvl4pPr>
      <a:lvl5pPr marL="7056438" indent="-835025" algn="l" rtl="0" fontAlgn="base">
        <a:spcBef>
          <a:spcPct val="20000"/>
        </a:spcBef>
        <a:spcAft>
          <a:spcPct val="0"/>
        </a:spcAft>
        <a:buClr>
          <a:schemeClr val="tx1"/>
        </a:buClr>
        <a:buFont typeface="Wingdings 2" pitchFamily="18" charset="2"/>
        <a:buChar char=""/>
        <a:defRPr sz="9100" kern="1200">
          <a:solidFill>
            <a:schemeClr val="tx1"/>
          </a:solidFill>
          <a:latin typeface="+mn-lt"/>
          <a:ea typeface="+mn-ea"/>
          <a:cs typeface="+mn-cs"/>
        </a:defRPr>
      </a:lvl5pPr>
      <a:lvl6pPr marL="8059452" indent="-835176" algn="l" rtl="0" eaLnBrk="1" latinLnBrk="0" hangingPunct="1">
        <a:spcBef>
          <a:spcPct val="20000"/>
        </a:spcBef>
        <a:buClr>
          <a:schemeClr val="tx1"/>
        </a:buClr>
        <a:buFont typeface="Wingdings 3"/>
        <a:buChar char=""/>
        <a:defRPr kumimoji="0" sz="8200" kern="1200">
          <a:solidFill>
            <a:schemeClr val="tx1"/>
          </a:solidFill>
          <a:latin typeface="+mn-lt"/>
          <a:ea typeface="+mn-ea"/>
          <a:cs typeface="+mn-cs"/>
        </a:defRPr>
      </a:lvl6pPr>
      <a:lvl7pPr marL="8978146" indent="-835176" algn="l" rtl="0" eaLnBrk="1" latinLnBrk="0" hangingPunct="1">
        <a:spcBef>
          <a:spcPct val="20000"/>
        </a:spcBef>
        <a:buClr>
          <a:schemeClr val="tx1"/>
        </a:buClr>
        <a:buFont typeface="Wingdings 2"/>
        <a:buChar char=""/>
        <a:defRPr kumimoji="0" sz="7300" kern="1200">
          <a:solidFill>
            <a:schemeClr val="tx1"/>
          </a:solidFill>
          <a:latin typeface="+mn-lt"/>
          <a:ea typeface="+mn-ea"/>
          <a:cs typeface="+mn-cs"/>
        </a:defRPr>
      </a:lvl7pPr>
      <a:lvl8pPr marL="9896840" indent="-835176" algn="l" rtl="0" eaLnBrk="1" latinLnBrk="0" hangingPunct="1">
        <a:spcBef>
          <a:spcPct val="20000"/>
        </a:spcBef>
        <a:buClr>
          <a:schemeClr val="tx1"/>
        </a:buClr>
        <a:buFont typeface="Wingdings 2"/>
        <a:buChar char=""/>
        <a:defRPr kumimoji="0" sz="6400" kern="1200">
          <a:solidFill>
            <a:schemeClr val="tx1"/>
          </a:solidFill>
          <a:latin typeface="+mn-lt"/>
          <a:ea typeface="+mn-ea"/>
          <a:cs typeface="+mn-cs"/>
        </a:defRPr>
      </a:lvl8pPr>
      <a:lvl9pPr marL="10815534" indent="-835176" algn="l" rtl="0" eaLnBrk="1" latinLnBrk="0" hangingPunct="1">
        <a:spcBef>
          <a:spcPct val="20000"/>
        </a:spcBef>
        <a:buClr>
          <a:schemeClr val="tx1"/>
        </a:buClr>
        <a:buFont typeface="Wingdings 2"/>
        <a:buChar char=""/>
        <a:defRPr kumimoji="0" sz="6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087941" algn="l" rtl="0" eaLnBrk="1" latinLnBrk="0" hangingPunct="1">
        <a:defRPr kumimoji="0" kern="1200">
          <a:solidFill>
            <a:schemeClr val="tx1"/>
          </a:solidFill>
          <a:latin typeface="+mn-lt"/>
          <a:ea typeface="+mn-ea"/>
          <a:cs typeface="+mn-cs"/>
        </a:defRPr>
      </a:lvl2pPr>
      <a:lvl3pPr marL="4175882" algn="l" rtl="0" eaLnBrk="1" latinLnBrk="0" hangingPunct="1">
        <a:defRPr kumimoji="0" kern="1200">
          <a:solidFill>
            <a:schemeClr val="tx1"/>
          </a:solidFill>
          <a:latin typeface="+mn-lt"/>
          <a:ea typeface="+mn-ea"/>
          <a:cs typeface="+mn-cs"/>
        </a:defRPr>
      </a:lvl3pPr>
      <a:lvl4pPr marL="6263823" algn="l" rtl="0" eaLnBrk="1" latinLnBrk="0" hangingPunct="1">
        <a:defRPr kumimoji="0" kern="1200">
          <a:solidFill>
            <a:schemeClr val="tx1"/>
          </a:solidFill>
          <a:latin typeface="+mn-lt"/>
          <a:ea typeface="+mn-ea"/>
          <a:cs typeface="+mn-cs"/>
        </a:defRPr>
      </a:lvl4pPr>
      <a:lvl5pPr marL="8351764" algn="l" rtl="0" eaLnBrk="1" latinLnBrk="0" hangingPunct="1">
        <a:defRPr kumimoji="0" kern="1200">
          <a:solidFill>
            <a:schemeClr val="tx1"/>
          </a:solidFill>
          <a:latin typeface="+mn-lt"/>
          <a:ea typeface="+mn-ea"/>
          <a:cs typeface="+mn-cs"/>
        </a:defRPr>
      </a:lvl5pPr>
      <a:lvl6pPr marL="10439705" algn="l" rtl="0" eaLnBrk="1" latinLnBrk="0" hangingPunct="1">
        <a:defRPr kumimoji="0" kern="1200">
          <a:solidFill>
            <a:schemeClr val="tx1"/>
          </a:solidFill>
          <a:latin typeface="+mn-lt"/>
          <a:ea typeface="+mn-ea"/>
          <a:cs typeface="+mn-cs"/>
        </a:defRPr>
      </a:lvl6pPr>
      <a:lvl7pPr marL="12527646" algn="l" rtl="0" eaLnBrk="1" latinLnBrk="0" hangingPunct="1">
        <a:defRPr kumimoji="0" kern="1200">
          <a:solidFill>
            <a:schemeClr val="tx1"/>
          </a:solidFill>
          <a:latin typeface="+mn-lt"/>
          <a:ea typeface="+mn-ea"/>
          <a:cs typeface="+mn-cs"/>
        </a:defRPr>
      </a:lvl7pPr>
      <a:lvl8pPr marL="14615587" algn="l" rtl="0" eaLnBrk="1" latinLnBrk="0" hangingPunct="1">
        <a:defRPr kumimoji="0" kern="1200">
          <a:solidFill>
            <a:schemeClr val="tx1"/>
          </a:solidFill>
          <a:latin typeface="+mn-lt"/>
          <a:ea typeface="+mn-ea"/>
          <a:cs typeface="+mn-cs"/>
        </a:defRPr>
      </a:lvl8pPr>
      <a:lvl9pPr marL="1670352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sp>
        <p:nvSpPr>
          <p:cNvPr id="3076" name="Text Box 23"/>
          <p:cNvSpPr txBox="1">
            <a:spLocks noChangeArrowheads="1"/>
          </p:cNvSpPr>
          <p:nvPr/>
        </p:nvSpPr>
        <p:spPr bwMode="auto">
          <a:xfrm>
            <a:off x="8234898" y="4319828"/>
            <a:ext cx="14217908" cy="205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8200">
                <a:solidFill>
                  <a:schemeClr val="tx1"/>
                </a:solidFill>
                <a:latin typeface="Arial" pitchFamily="34" charset="0"/>
                <a:cs typeface="Arial" pitchFamily="34" charset="0"/>
              </a:defRPr>
            </a:lvl1pPr>
            <a:lvl2pPr marL="742950" indent="-285750" eaLnBrk="0" hangingPunct="0">
              <a:defRPr sz="8200">
                <a:solidFill>
                  <a:schemeClr val="tx1"/>
                </a:solidFill>
                <a:latin typeface="Arial" pitchFamily="34" charset="0"/>
                <a:cs typeface="Arial" pitchFamily="34" charset="0"/>
              </a:defRPr>
            </a:lvl2pPr>
            <a:lvl3pPr marL="1143000" indent="-228600" eaLnBrk="0" hangingPunct="0">
              <a:defRPr sz="8200">
                <a:solidFill>
                  <a:schemeClr val="tx1"/>
                </a:solidFill>
                <a:latin typeface="Arial" pitchFamily="34" charset="0"/>
                <a:cs typeface="Arial" pitchFamily="34" charset="0"/>
              </a:defRPr>
            </a:lvl3pPr>
            <a:lvl4pPr marL="1600200" indent="-228600" eaLnBrk="0" hangingPunct="0">
              <a:defRPr sz="8200">
                <a:solidFill>
                  <a:schemeClr val="tx1"/>
                </a:solidFill>
                <a:latin typeface="Arial" pitchFamily="34" charset="0"/>
                <a:cs typeface="Arial" pitchFamily="34" charset="0"/>
              </a:defRPr>
            </a:lvl4pPr>
            <a:lvl5pPr marL="2057400" indent="-228600" eaLnBrk="0" hangingPunct="0">
              <a:defRPr sz="8200">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8200">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8200">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8200">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8200">
                <a:solidFill>
                  <a:schemeClr val="tx1"/>
                </a:solidFill>
                <a:latin typeface="Arial" pitchFamily="34" charset="0"/>
                <a:cs typeface="Arial" pitchFamily="34" charset="0"/>
              </a:defRPr>
            </a:lvl9pPr>
          </a:lstStyle>
          <a:p>
            <a:pPr algn="ctr" rtl="0">
              <a:lnSpc>
                <a:spcPts val="1200"/>
              </a:lnSpc>
              <a:spcAft>
                <a:spcPts val="300"/>
              </a:spcAft>
              <a:tabLst>
                <a:tab pos="5486400" algn="l"/>
              </a:tabLst>
            </a:pPr>
            <a:r>
              <a:rPr lang="en-US" sz="3200" b="1" dirty="0">
                <a:solidFill>
                  <a:schemeClr val="bg1"/>
                </a:solidFill>
                <a:effectLst/>
                <a:latin typeface="Times New Roman" panose="02020603050405020304" pitchFamily="18" charset="0"/>
                <a:ea typeface="Times New Roman" panose="02020603050405020304" pitchFamily="18" charset="0"/>
              </a:rPr>
              <a:t>First Author</a:t>
            </a:r>
            <a:r>
              <a:rPr lang="en-US" sz="3200" b="1" baseline="30000" dirty="0">
                <a:solidFill>
                  <a:schemeClr val="bg1"/>
                </a:solidFill>
                <a:effectLst/>
                <a:latin typeface="Times New Roman" panose="02020603050405020304" pitchFamily="18" charset="0"/>
                <a:ea typeface="Times New Roman" panose="02020603050405020304" pitchFamily="18" charset="0"/>
              </a:rPr>
              <a:t>,</a:t>
            </a:r>
            <a:r>
              <a:rPr lang="fa-IR" sz="3200" b="1" baseline="30000" dirty="0">
                <a:solidFill>
                  <a:schemeClr val="bg1"/>
                </a:solidFill>
                <a:cs typeface="B Mitra" pitchFamily="2" charset="-78"/>
              </a:rPr>
              <a:t> 1</a:t>
            </a:r>
            <a:r>
              <a:rPr lang="en-US" sz="3200" b="1" dirty="0">
                <a:solidFill>
                  <a:schemeClr val="bg1"/>
                </a:solidFill>
                <a:effectLst/>
                <a:latin typeface="Times New Roman" panose="02020603050405020304" pitchFamily="18" charset="0"/>
                <a:ea typeface="Times New Roman" panose="02020603050405020304" pitchFamily="18" charset="0"/>
              </a:rPr>
              <a:t>*, Second Author</a:t>
            </a:r>
            <a:r>
              <a:rPr lang="fa-IR" sz="3200" b="1" baseline="30000" dirty="0">
                <a:solidFill>
                  <a:schemeClr val="bg1"/>
                </a:solidFill>
                <a:cs typeface="B Mitra" pitchFamily="2" charset="-78"/>
              </a:rPr>
              <a:t>2</a:t>
            </a:r>
            <a:r>
              <a:rPr lang="en-US" sz="3200" b="1" dirty="0">
                <a:solidFill>
                  <a:schemeClr val="bg1"/>
                </a:solidFill>
                <a:effectLst/>
                <a:latin typeface="Times New Roman" panose="02020603050405020304" pitchFamily="18" charset="0"/>
                <a:ea typeface="Times New Roman" panose="02020603050405020304" pitchFamily="18" charset="0"/>
              </a:rPr>
              <a:t>, …</a:t>
            </a:r>
          </a:p>
          <a:p>
            <a:pPr algn="ctr">
              <a:lnSpc>
                <a:spcPts val="1200"/>
              </a:lnSpc>
              <a:spcAft>
                <a:spcPts val="300"/>
              </a:spcAft>
              <a:tabLst>
                <a:tab pos="5486400" algn="l"/>
              </a:tabLst>
            </a:pPr>
            <a:endParaRPr lang="en-AU" sz="3200" dirty="0">
              <a:solidFill>
                <a:schemeClr val="bg1"/>
              </a:solidFill>
              <a:effectLst/>
              <a:latin typeface="Times New Roman" panose="02020603050405020304" pitchFamily="18" charset="0"/>
              <a:ea typeface="Times New Roman" panose="02020603050405020304" pitchFamily="18" charset="0"/>
            </a:endParaRPr>
          </a:p>
          <a:p>
            <a:pPr indent="180340" algn="just" rtl="0">
              <a:lnSpc>
                <a:spcPct val="95000"/>
              </a:lnSpc>
            </a:pPr>
            <a:r>
              <a:rPr lang="x-none" sz="3200" dirty="0">
                <a:solidFill>
                  <a:schemeClr val="bg1"/>
                </a:solidFill>
                <a:effectLst/>
                <a:latin typeface="Times New Roman" panose="02020603050405020304" pitchFamily="18" charset="0"/>
                <a:ea typeface="Times New Roman" panose="02020603050405020304" pitchFamily="18" charset="0"/>
              </a:rPr>
              <a:t>First Author’s Affiliation, University | Work place.</a:t>
            </a:r>
            <a:endParaRPr lang="en-AU" sz="3200" dirty="0">
              <a:solidFill>
                <a:schemeClr val="bg1"/>
              </a:solidFill>
              <a:effectLst/>
              <a:latin typeface="Times New Roman" panose="02020603050405020304" pitchFamily="18" charset="0"/>
              <a:ea typeface="Times New Roman" panose="02020603050405020304" pitchFamily="18" charset="0"/>
            </a:endParaRPr>
          </a:p>
          <a:p>
            <a:pPr indent="180340" algn="just" rtl="0">
              <a:lnSpc>
                <a:spcPct val="95000"/>
              </a:lnSpc>
            </a:pPr>
            <a:r>
              <a:rPr lang="x-none" sz="3200" dirty="0">
                <a:solidFill>
                  <a:schemeClr val="bg1"/>
                </a:solidFill>
                <a:effectLst/>
                <a:latin typeface="Times New Roman" panose="02020603050405020304" pitchFamily="18" charset="0"/>
                <a:ea typeface="Times New Roman" panose="02020603050405020304" pitchFamily="18" charset="0"/>
              </a:rPr>
              <a:t>Second Author’s Affiliation, University | Work place, Email Address.</a:t>
            </a:r>
            <a:endParaRPr lang="en-AU" sz="3200" dirty="0">
              <a:solidFill>
                <a:schemeClr val="bg1"/>
              </a:solidFill>
              <a:effectLst/>
              <a:latin typeface="Times New Roman" panose="02020603050405020304" pitchFamily="18" charset="0"/>
              <a:ea typeface="Times New Roman" panose="02020603050405020304" pitchFamily="18" charset="0"/>
            </a:endParaRPr>
          </a:p>
          <a:p>
            <a:pPr indent="180340" algn="just" rtl="0">
              <a:lnSpc>
                <a:spcPct val="95000"/>
              </a:lnSpc>
            </a:pPr>
            <a:r>
              <a:rPr lang="en-US" sz="3200" dirty="0">
                <a:solidFill>
                  <a:schemeClr val="bg1"/>
                </a:solidFill>
                <a:effectLst/>
                <a:latin typeface="Times New Roman" panose="02020603050405020304" pitchFamily="18" charset="0"/>
                <a:ea typeface="Times New Roman" panose="02020603050405020304" pitchFamily="18" charset="0"/>
              </a:rPr>
              <a:t>* Corresponding Author’</a:t>
            </a:r>
            <a:r>
              <a:rPr lang="x-none" sz="3200" dirty="0">
                <a:solidFill>
                  <a:schemeClr val="bg1"/>
                </a:solidFill>
                <a:effectLst/>
                <a:latin typeface="Times New Roman" panose="02020603050405020304" pitchFamily="18" charset="0"/>
                <a:ea typeface="Times New Roman" panose="02020603050405020304" pitchFamily="18" charset="0"/>
              </a:rPr>
              <a:t> Email Address</a:t>
            </a:r>
            <a:r>
              <a:rPr lang="en-US" sz="3200" dirty="0">
                <a:solidFill>
                  <a:schemeClr val="bg1"/>
                </a:solidFill>
                <a:effectLst/>
                <a:latin typeface="Times New Roman" panose="02020603050405020304" pitchFamily="18" charset="0"/>
                <a:ea typeface="Times New Roman" panose="02020603050405020304" pitchFamily="18" charset="0"/>
              </a:rPr>
              <a:t> (Times New Roman Font, size 28 pt)</a:t>
            </a:r>
            <a:endParaRPr lang="en-AU" sz="3200" dirty="0">
              <a:solidFill>
                <a:schemeClr val="bg1"/>
              </a:solidFill>
              <a:effectLst/>
              <a:latin typeface="Times New Roman" panose="02020603050405020304" pitchFamily="18" charset="0"/>
              <a:ea typeface="Times New Roman" panose="02020603050405020304" pitchFamily="18" charset="0"/>
            </a:endParaRPr>
          </a:p>
          <a:p>
            <a:pPr indent="180340" algn="just" rtl="0">
              <a:lnSpc>
                <a:spcPct val="95000"/>
              </a:lnSpc>
            </a:pPr>
            <a:r>
              <a:rPr lang="en-US" sz="1800" dirty="0">
                <a:solidFill>
                  <a:schemeClr val="bg1"/>
                </a:solidFill>
                <a:effectLst/>
                <a:latin typeface="Times New Roman" panose="02020603050405020304" pitchFamily="18" charset="0"/>
                <a:ea typeface="Times New Roman" panose="02020603050405020304" pitchFamily="18" charset="0"/>
              </a:rPr>
              <a:t> </a:t>
            </a:r>
            <a:endParaRPr lang="fa-IR" sz="3200" dirty="0">
              <a:solidFill>
                <a:schemeClr val="bg1"/>
              </a:solidFill>
              <a:cs typeface="B Mitra" pitchFamily="2" charset="-78"/>
            </a:endParaRPr>
          </a:p>
        </p:txBody>
      </p:sp>
      <p:sp>
        <p:nvSpPr>
          <p:cNvPr id="3077" name="AutoShape 26"/>
          <p:cNvSpPr>
            <a:spLocks noChangeArrowheads="1"/>
          </p:cNvSpPr>
          <p:nvPr/>
        </p:nvSpPr>
        <p:spPr bwMode="auto">
          <a:xfrm>
            <a:off x="6069806" y="1019009"/>
            <a:ext cx="18135600" cy="5180806"/>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377" tIns="45691" rIns="91377" bIns="45691" anchor="ctr"/>
          <a:lstStyle/>
          <a:p>
            <a:pPr algn="ctr" defTabSz="4171950"/>
            <a:endParaRPr lang="fa-IR" b="1">
              <a:latin typeface="Times New Roman" pitchFamily="18" charset="0"/>
              <a:cs typeface="B Nazanin" pitchFamily="2" charset="-78"/>
            </a:endParaRPr>
          </a:p>
          <a:p>
            <a:pPr algn="ctr" defTabSz="4171950"/>
            <a:endParaRPr lang="en-US" sz="5900" b="1">
              <a:latin typeface="Times New Roman" pitchFamily="18" charset="0"/>
              <a:cs typeface="B Nazanin" pitchFamily="2" charset="-78"/>
            </a:endParaRPr>
          </a:p>
        </p:txBody>
      </p:sp>
      <p:sp>
        <p:nvSpPr>
          <p:cNvPr id="5126" name="Rectangle 27"/>
          <p:cNvSpPr>
            <a:spLocks noChangeArrowheads="1"/>
          </p:cNvSpPr>
          <p:nvPr/>
        </p:nvSpPr>
        <p:spPr bwMode="auto">
          <a:xfrm>
            <a:off x="6984206" y="1376434"/>
            <a:ext cx="16306800" cy="19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1" rIns="91377" bIns="45691">
            <a:spAutoFit/>
          </a:bodyPr>
          <a:lstStyle/>
          <a:p>
            <a:pPr algn="ctr" defTabSz="4172169">
              <a:defRPr/>
            </a:pPr>
            <a:r>
              <a:rPr lang="en-US" sz="6000" b="1" dirty="0">
                <a:solidFill>
                  <a:schemeClr val="bg1">
                    <a:lumMod val="50000"/>
                  </a:schemeClr>
                </a:solidFill>
                <a:latin typeface="Times New Roman" panose="02020603050405020304" pitchFamily="18" charset="0"/>
                <a:cs typeface="Times New Roman" panose="02020603050405020304" pitchFamily="18" charset="0"/>
              </a:rPr>
              <a:t>Title of Paper (B Times New Roman bold black font size pt 60 pt)</a:t>
            </a:r>
            <a:endParaRPr lang="fa-IR" sz="60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2055" name="Text Box 24"/>
          <p:cNvSpPr txBox="1">
            <a:spLocks noChangeArrowheads="1"/>
          </p:cNvSpPr>
          <p:nvPr/>
        </p:nvSpPr>
        <p:spPr bwMode="auto">
          <a:xfrm>
            <a:off x="22663435" y="2711071"/>
            <a:ext cx="8227896" cy="2230107"/>
          </a:xfrm>
          <a:prstGeom prst="round2DiagRect">
            <a:avLst>
              <a:gd name="adj1" fmla="val 16667"/>
              <a:gd name="adj2" fmla="val 5242"/>
            </a:avLst>
          </a:prstGeom>
          <a:noFill/>
          <a:ln w="9525">
            <a:noFill/>
            <a:miter lim="800000"/>
            <a:headEnd/>
            <a:tailEnd/>
          </a:ln>
        </p:spPr>
        <p:txBody>
          <a:bodyPr wrap="square" lIns="91194" tIns="45590" rIns="91194" bIns="45590" anchor="ctr">
            <a:spAutoFit/>
          </a:bodyPr>
          <a:lstStyle/>
          <a:p>
            <a:pPr algn="ctr" defTabSz="912218" rtl="0" eaLnBrk="0" hangingPunct="0">
              <a:spcBef>
                <a:spcPct val="50000"/>
              </a:spcBef>
              <a:defRPr/>
            </a:pPr>
            <a:r>
              <a:rPr lang="en-US" sz="5000" b="1" dirty="0">
                <a:solidFill>
                  <a:schemeClr val="bg1">
                    <a:lumMod val="50000"/>
                  </a:schemeClr>
                </a:solidFill>
                <a:latin typeface="Arial Narrow" pitchFamily="34" charset="0"/>
                <a:cs typeface="B Nazanin" panose="00000400000000000000" pitchFamily="2" charset="-78"/>
              </a:rPr>
              <a:t>Paper </a:t>
            </a:r>
            <a:r>
              <a:rPr lang="en-US" sz="5000" b="1" dirty="0" smtClean="0">
                <a:solidFill>
                  <a:schemeClr val="bg1">
                    <a:lumMod val="50000"/>
                  </a:schemeClr>
                </a:solidFill>
                <a:latin typeface="Arial Narrow" pitchFamily="34" charset="0"/>
                <a:cs typeface="B Nazanin" panose="00000400000000000000" pitchFamily="2" charset="-78"/>
              </a:rPr>
              <a:t>Code:</a:t>
            </a:r>
          </a:p>
          <a:p>
            <a:pPr algn="ctr" defTabSz="912218" rtl="0" eaLnBrk="0" hangingPunct="0">
              <a:spcBef>
                <a:spcPct val="50000"/>
              </a:spcBef>
              <a:defRPr/>
            </a:pPr>
            <a:r>
              <a:rPr lang="en-US" sz="5000" b="1" dirty="0" smtClean="0">
                <a:solidFill>
                  <a:schemeClr val="bg1">
                    <a:lumMod val="50000"/>
                  </a:schemeClr>
                </a:solidFill>
                <a:latin typeface="Arial Narrow" pitchFamily="34" charset="0"/>
                <a:cs typeface="B Nazanin" panose="00000400000000000000" pitchFamily="2" charset="-78"/>
              </a:rPr>
              <a:t> </a:t>
            </a:r>
            <a:r>
              <a:rPr lang="en-US" sz="4800" b="1" dirty="0" smtClean="0">
                <a:solidFill>
                  <a:schemeClr val="bg1">
                    <a:lumMod val="50000"/>
                  </a:schemeClr>
                </a:solidFill>
                <a:latin typeface="Times New Roman" panose="02020603050405020304" pitchFamily="18" charset="0"/>
                <a:cs typeface="Times New Roman" panose="02020603050405020304" pitchFamily="18" charset="0"/>
              </a:rPr>
              <a:t>IGEC-</a:t>
            </a:r>
            <a:r>
              <a:rPr lang="en-US" sz="4800" b="1" dirty="0">
                <a:solidFill>
                  <a:schemeClr val="bg1">
                    <a:lumMod val="50000"/>
                  </a:schemeClr>
                </a:solidFill>
                <a:latin typeface="Times New Roman" panose="02020603050405020304" pitchFamily="18" charset="0"/>
                <a:cs typeface="Times New Roman" panose="02020603050405020304" pitchFamily="18" charset="0"/>
              </a:rPr>
              <a:t>...</a:t>
            </a:r>
            <a:r>
              <a:rPr lang="en-US" sz="5000" b="1" dirty="0">
                <a:solidFill>
                  <a:schemeClr val="bg1">
                    <a:lumMod val="50000"/>
                  </a:schemeClr>
                </a:solidFill>
                <a:latin typeface="Arial Narrow" pitchFamily="34" charset="0"/>
                <a:cs typeface="B Titr" pitchFamily="2" charset="-78"/>
              </a:rPr>
              <a:t>                      </a:t>
            </a:r>
            <a:endParaRPr lang="en-US" sz="5000" b="1" dirty="0">
              <a:solidFill>
                <a:schemeClr val="bg1">
                  <a:lumMod val="50000"/>
                </a:schemeClr>
              </a:solidFill>
              <a:latin typeface="Times New Roman" pitchFamily="18" charset="0"/>
              <a:cs typeface="Times New Roman" pitchFamily="18" charset="0"/>
            </a:endParaRPr>
          </a:p>
        </p:txBody>
      </p:sp>
      <p:sp>
        <p:nvSpPr>
          <p:cNvPr id="2056" name="Text Box 24"/>
          <p:cNvSpPr txBox="1">
            <a:spLocks noChangeArrowheads="1"/>
          </p:cNvSpPr>
          <p:nvPr/>
        </p:nvSpPr>
        <p:spPr bwMode="auto">
          <a:xfrm>
            <a:off x="529885" y="40783509"/>
            <a:ext cx="28819475" cy="1259056"/>
          </a:xfrm>
          <a:prstGeom prst="round2DiagRect">
            <a:avLst>
              <a:gd name="adj1" fmla="val 50000"/>
              <a:gd name="adj2" fmla="val 40139"/>
            </a:avLst>
          </a:prstGeom>
          <a:gradFill flip="none" rotWithShape="1">
            <a:gsLst>
              <a:gs pos="5000">
                <a:srgbClr val="FFFF00">
                  <a:shade val="30000"/>
                  <a:satMod val="115000"/>
                  <a:lumMod val="100000"/>
                </a:srgbClr>
              </a:gs>
              <a:gs pos="53000">
                <a:srgbClr val="FFC000"/>
              </a:gs>
              <a:gs pos="88000">
                <a:srgbClr val="FFFF00">
                  <a:shade val="100000"/>
                  <a:satMod val="115000"/>
                </a:srgbClr>
              </a:gs>
            </a:gsLst>
            <a:lin ang="13500000" scaled="1"/>
            <a:tileRect/>
          </a:gradFill>
          <a:ln w="9525">
            <a:noFill/>
            <a:miter lim="800000"/>
            <a:headEnd/>
            <a:tailEnd/>
          </a:ln>
          <a:effectLst>
            <a:softEdge rad="0"/>
          </a:effectLst>
        </p:spPr>
        <p:txBody>
          <a:bodyPr wrap="square" lIns="91194" tIns="45590" rIns="91194" bIns="45590">
            <a:spAutoFit/>
          </a:bodyPr>
          <a:lstStyle/>
          <a:p>
            <a:pPr algn="ctr" defTabSz="912218" rtl="0" eaLnBrk="0" hangingPunct="0">
              <a:lnSpc>
                <a:spcPct val="90000"/>
              </a:lnSpc>
              <a:defRPr/>
            </a:pPr>
            <a:r>
              <a:rPr lang="en-US" sz="5800" b="1" dirty="0">
                <a:solidFill>
                  <a:schemeClr val="bg1"/>
                </a:solidFill>
              </a:rPr>
              <a:t>The First National Conference on Infrastructure and Geotechnical Engineering</a:t>
            </a:r>
            <a:endParaRPr lang="en-US" sz="5800" b="1" dirty="0">
              <a:solidFill>
                <a:schemeClr val="bg1"/>
              </a:solidFill>
              <a:latin typeface="Arial Narrow" pitchFamily="34" charset="0"/>
              <a:cs typeface="B Lotus" panose="00000400000000000000" pitchFamily="2" charset="-78"/>
            </a:endParaRPr>
          </a:p>
        </p:txBody>
      </p:sp>
      <p:sp>
        <p:nvSpPr>
          <p:cNvPr id="20" name="Rounded Rectangle 19"/>
          <p:cNvSpPr/>
          <p:nvPr/>
        </p:nvSpPr>
        <p:spPr>
          <a:xfrm>
            <a:off x="15213806" y="7121525"/>
            <a:ext cx="13859147" cy="32554979"/>
          </a:xfrm>
          <a:prstGeom prst="roundRect">
            <a:avLst>
              <a:gd name="adj" fmla="val 2651"/>
            </a:avLst>
          </a:prstGeom>
          <a:noFill/>
        </p:spPr>
        <p:style>
          <a:lnRef idx="1">
            <a:schemeClr val="accent3"/>
          </a:lnRef>
          <a:fillRef idx="2">
            <a:schemeClr val="accent3"/>
          </a:fillRef>
          <a:effectRef idx="1">
            <a:schemeClr val="accent3"/>
          </a:effectRef>
          <a:fontRef idx="minor">
            <a:schemeClr val="dk1"/>
          </a:fontRef>
        </p:style>
        <p:txBody>
          <a:bodyPr lIns="91409" tIns="45705" rIns="91409" bIns="45705" rtlCol="1"/>
          <a:lstStyle/>
          <a:p>
            <a:pPr marL="0" marR="0" lvl="0" indent="0" algn="r" defTabSz="3497263" rtl="1" eaLnBrk="0" fontAlgn="base" latinLnBrk="0" hangingPunct="0">
              <a:lnSpc>
                <a:spcPct val="100000"/>
              </a:lnSpc>
              <a:spcBef>
                <a:spcPct val="20000"/>
              </a:spcBef>
              <a:spcAft>
                <a:spcPct val="0"/>
              </a:spcAft>
              <a:buClrTx/>
              <a:buSzTx/>
              <a:buFontTx/>
              <a:buNone/>
              <a:tabLst/>
              <a:defRPr/>
            </a:pPr>
            <a:endParaRPr kumimoji="0" lang="fa-IR" sz="2800" b="0" i="0" u="none" strike="noStrike" kern="0" cap="none" spc="0" normalizeH="0" baseline="0" noProof="0" dirty="0">
              <a:ln w="19050">
                <a:solidFill>
                  <a:srgbClr val="000000"/>
                </a:solidFill>
              </a:ln>
              <a:solidFill>
                <a:srgbClr val="161616"/>
              </a:solidFill>
              <a:effectLst/>
              <a:uLnTx/>
              <a:uFillTx/>
              <a:latin typeface="IRANSans"/>
              <a:ea typeface="+mn-ea"/>
              <a:cs typeface="B Nazanin" panose="00000400000000000000" pitchFamily="2" charset="-78"/>
            </a:endParaRPr>
          </a:p>
          <a:p>
            <a:pPr marL="0" marR="0" lvl="0" indent="0" algn="r" defTabSz="3497263" rtl="1" eaLnBrk="0" fontAlgn="base" latinLnBrk="0" hangingPunct="0">
              <a:lnSpc>
                <a:spcPct val="100000"/>
              </a:lnSpc>
              <a:spcBef>
                <a:spcPct val="20000"/>
              </a:spcBef>
              <a:spcAft>
                <a:spcPct val="0"/>
              </a:spcAft>
              <a:buClrTx/>
              <a:buSzTx/>
              <a:buFontTx/>
              <a:buNone/>
              <a:tabLst/>
              <a:defRPr/>
            </a:pPr>
            <a:endParaRPr lang="fa-IR" sz="2800" kern="0" dirty="0">
              <a:ln w="19050">
                <a:solidFill>
                  <a:srgbClr val="000000"/>
                </a:solidFill>
              </a:ln>
              <a:solidFill>
                <a:srgbClr val="161616"/>
              </a:solidFill>
              <a:latin typeface="IRANSans"/>
              <a:cs typeface="B Nazanin" panose="00000400000000000000" pitchFamily="2" charset="-78"/>
            </a:endParaRPr>
          </a:p>
          <a:p>
            <a:pPr marL="0" marR="0" lvl="0" indent="0" algn="r" defTabSz="3497263" rtl="1" eaLnBrk="0" fontAlgn="base" latinLnBrk="0" hangingPunct="0">
              <a:lnSpc>
                <a:spcPct val="100000"/>
              </a:lnSpc>
              <a:spcBef>
                <a:spcPct val="20000"/>
              </a:spcBef>
              <a:spcAft>
                <a:spcPct val="0"/>
              </a:spcAft>
              <a:buClrTx/>
              <a:buSzTx/>
              <a:buFontTx/>
              <a:buNone/>
              <a:tabLst/>
              <a:defRPr/>
            </a:pPr>
            <a:endParaRPr kumimoji="0" lang="fa-IR" sz="2800" b="0" i="0" u="none" strike="noStrike" kern="0" cap="none" spc="0" normalizeH="0" baseline="0" noProof="0" dirty="0">
              <a:ln w="19050">
                <a:solidFill>
                  <a:srgbClr val="000000"/>
                </a:solidFill>
              </a:ln>
              <a:solidFill>
                <a:srgbClr val="161616"/>
              </a:solidFill>
              <a:effectLst/>
              <a:uLnTx/>
              <a:uFillTx/>
              <a:latin typeface="IRANSans"/>
              <a:ea typeface="+mn-ea"/>
              <a:cs typeface="B Nazanin" panose="00000400000000000000" pitchFamily="2" charset="-78"/>
            </a:endParaRPr>
          </a:p>
          <a:p>
            <a:pPr marL="0" marR="0" lvl="0" indent="0" algn="r" defTabSz="3497263" rtl="1" eaLnBrk="0" fontAlgn="base" latinLnBrk="0" hangingPunct="0">
              <a:lnSpc>
                <a:spcPct val="100000"/>
              </a:lnSpc>
              <a:spcBef>
                <a:spcPct val="20000"/>
              </a:spcBef>
              <a:spcAft>
                <a:spcPct val="0"/>
              </a:spcAft>
              <a:buClrTx/>
              <a:buSzTx/>
              <a:buFontTx/>
              <a:buNone/>
              <a:tabLst/>
              <a:defRPr/>
            </a:pPr>
            <a:endParaRPr lang="fa-IR" sz="2800" kern="0" dirty="0">
              <a:ln w="19050">
                <a:solidFill>
                  <a:srgbClr val="000000"/>
                </a:solidFill>
              </a:ln>
              <a:solidFill>
                <a:srgbClr val="161616"/>
              </a:solidFill>
              <a:latin typeface="IRANSans"/>
              <a:cs typeface="B Nazanin" panose="00000400000000000000" pitchFamily="2" charset="-78"/>
            </a:endParaRPr>
          </a:p>
          <a:p>
            <a:pPr marL="0" marR="0" lvl="0" indent="0" algn="r" defTabSz="3497263" rtl="1" eaLnBrk="0" fontAlgn="base" latinLnBrk="0" hangingPunct="0">
              <a:lnSpc>
                <a:spcPct val="100000"/>
              </a:lnSpc>
              <a:spcBef>
                <a:spcPct val="20000"/>
              </a:spcBef>
              <a:spcAft>
                <a:spcPct val="0"/>
              </a:spcAft>
              <a:buClrTx/>
              <a:buSzTx/>
              <a:buFontTx/>
              <a:buNone/>
              <a:tabLst/>
              <a:defRPr/>
            </a:pPr>
            <a:endParaRPr kumimoji="0" lang="fa-IR" sz="2800" b="0" i="0" u="none" strike="noStrike" kern="0" cap="none" spc="0" normalizeH="0" baseline="0" noProof="0" dirty="0">
              <a:ln w="19050">
                <a:solidFill>
                  <a:srgbClr val="000000"/>
                </a:solidFill>
              </a:ln>
              <a:solidFill>
                <a:srgbClr val="161616"/>
              </a:solidFill>
              <a:effectLst/>
              <a:uLnTx/>
              <a:uFillTx/>
              <a:latin typeface="IRANSans"/>
              <a:ea typeface="+mn-ea"/>
              <a:cs typeface="B Nazanin" panose="00000400000000000000" pitchFamily="2" charset="-78"/>
            </a:endParaRPr>
          </a:p>
          <a:p>
            <a:pPr marL="0" marR="0" lvl="0" indent="0" algn="r" defTabSz="3497263" rtl="1" eaLnBrk="0" fontAlgn="base" latinLnBrk="0" hangingPunct="0">
              <a:lnSpc>
                <a:spcPct val="100000"/>
              </a:lnSpc>
              <a:spcBef>
                <a:spcPct val="20000"/>
              </a:spcBef>
              <a:spcAft>
                <a:spcPct val="0"/>
              </a:spcAft>
              <a:buClrTx/>
              <a:buSzTx/>
              <a:buFontTx/>
              <a:buNone/>
              <a:tabLst/>
              <a:defRPr/>
            </a:pPr>
            <a:endParaRPr lang="fa-IR" sz="2800" kern="0" dirty="0">
              <a:ln w="19050">
                <a:solidFill>
                  <a:srgbClr val="000000"/>
                </a:solidFill>
              </a:ln>
              <a:solidFill>
                <a:srgbClr val="161616"/>
              </a:solidFill>
              <a:latin typeface="IRANSans"/>
              <a:cs typeface="B Nazanin" panose="00000400000000000000" pitchFamily="2" charset="-78"/>
            </a:endParaRPr>
          </a:p>
        </p:txBody>
      </p:sp>
      <p:sp>
        <p:nvSpPr>
          <p:cNvPr id="22" name="Rounded Rectangle 21"/>
          <p:cNvSpPr/>
          <p:nvPr/>
        </p:nvSpPr>
        <p:spPr>
          <a:xfrm>
            <a:off x="888205" y="7121525"/>
            <a:ext cx="14096999" cy="32554979"/>
          </a:xfrm>
          <a:prstGeom prst="roundRect">
            <a:avLst>
              <a:gd name="adj" fmla="val 3023"/>
            </a:avLst>
          </a:prstGeom>
          <a:noFill/>
        </p:spPr>
        <p:style>
          <a:lnRef idx="1">
            <a:schemeClr val="accent3"/>
          </a:lnRef>
          <a:fillRef idx="2">
            <a:schemeClr val="accent3"/>
          </a:fillRef>
          <a:effectRef idx="1">
            <a:schemeClr val="accent3"/>
          </a:effectRef>
          <a:fontRef idx="minor">
            <a:schemeClr val="dk1"/>
          </a:fontRef>
        </p:style>
        <p:txBody>
          <a:bodyPr lIns="91409" tIns="45705" rIns="91409" bIns="45705" rtlCol="1" anchor="ctr"/>
          <a:lstStyle/>
          <a:p>
            <a:pPr algn="ctr">
              <a:defRPr/>
            </a:pPr>
            <a:endParaRPr lang="fa-IR" b="1" dirty="0"/>
          </a:p>
        </p:txBody>
      </p:sp>
      <p:sp>
        <p:nvSpPr>
          <p:cNvPr id="3074" name="Rectangle 5"/>
          <p:cNvSpPr>
            <a:spLocks noChangeArrowheads="1"/>
          </p:cNvSpPr>
          <p:nvPr/>
        </p:nvSpPr>
        <p:spPr bwMode="auto">
          <a:xfrm>
            <a:off x="529885" y="-467519"/>
            <a:ext cx="28819475" cy="40919400"/>
          </a:xfrm>
          <a:prstGeom prst="roundRect">
            <a:avLst>
              <a:gd name="adj" fmla="val 3210"/>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77" tIns="45691" rIns="91377" bIns="45691" anchor="ctr"/>
          <a:lstStyle/>
          <a:p>
            <a:endParaRPr lang="en-US"/>
          </a:p>
        </p:txBody>
      </p:sp>
      <p:sp>
        <p:nvSpPr>
          <p:cNvPr id="19" name="Rectangle 18">
            <a:extLst>
              <a:ext uri="{FF2B5EF4-FFF2-40B4-BE49-F238E27FC236}">
                <a16:creationId xmlns="" xmlns:a16="http://schemas.microsoft.com/office/drawing/2014/main" id="{1A6CC982-6CF4-E248-E887-42413A2B680B}"/>
              </a:ext>
            </a:extLst>
          </p:cNvPr>
          <p:cNvSpPr/>
          <p:nvPr/>
        </p:nvSpPr>
        <p:spPr>
          <a:xfrm>
            <a:off x="1058291" y="23967641"/>
            <a:ext cx="13677900" cy="762000"/>
          </a:xfrm>
          <a:prstGeom prst="rect">
            <a:avLst/>
          </a:prstGeom>
          <a:gradFill flip="none" rotWithShape="1">
            <a:gsLst>
              <a:gs pos="0">
                <a:srgbClr val="FFFF00">
                  <a:lumMod val="96000"/>
                  <a:lumOff val="4000"/>
                </a:srgbClr>
              </a:gs>
              <a:gs pos="36000">
                <a:srgbClr val="FFC000"/>
              </a:gs>
              <a:gs pos="46750">
                <a:srgbClr val="FFC000"/>
              </a:gs>
              <a:gs pos="58000">
                <a:srgbClr val="FFC000"/>
              </a:gs>
              <a:gs pos="100000">
                <a:srgbClr val="00B050"/>
              </a:gs>
              <a:gs pos="100000">
                <a:srgbClr val="388A88"/>
              </a:gs>
            </a:gsLst>
            <a:lin ang="2700000" scaled="1"/>
            <a:tileRect/>
          </a:gradFill>
          <a:ln cap="flat">
            <a:extLst>
              <a:ext uri="{C807C97D-BFC1-408E-A445-0C87EB9F89A2}">
                <ask:lineSketchStyleProps xmlns="" xmlns:ask="http://schemas.microsoft.com/office/drawing/2018/sketchyshapes" sd="1219033472">
                  <a:custGeom>
                    <a:avLst/>
                    <a:gdLst>
                      <a:gd name="connsiteX0" fmla="*/ 0 w 13677900"/>
                      <a:gd name="connsiteY0" fmla="*/ 0 h 762000"/>
                      <a:gd name="connsiteX1" fmla="*/ 731470 w 13677900"/>
                      <a:gd name="connsiteY1" fmla="*/ 0 h 762000"/>
                      <a:gd name="connsiteX2" fmla="*/ 1326162 w 13677900"/>
                      <a:gd name="connsiteY2" fmla="*/ 0 h 762000"/>
                      <a:gd name="connsiteX3" fmla="*/ 1920853 w 13677900"/>
                      <a:gd name="connsiteY3" fmla="*/ 0 h 762000"/>
                      <a:gd name="connsiteX4" fmla="*/ 2515544 w 13677900"/>
                      <a:gd name="connsiteY4" fmla="*/ 0 h 762000"/>
                      <a:gd name="connsiteX5" fmla="*/ 2699899 w 13677900"/>
                      <a:gd name="connsiteY5" fmla="*/ 0 h 762000"/>
                      <a:gd name="connsiteX6" fmla="*/ 3431369 w 13677900"/>
                      <a:gd name="connsiteY6" fmla="*/ 0 h 762000"/>
                      <a:gd name="connsiteX7" fmla="*/ 3615723 w 13677900"/>
                      <a:gd name="connsiteY7" fmla="*/ 0 h 762000"/>
                      <a:gd name="connsiteX8" fmla="*/ 4210414 w 13677900"/>
                      <a:gd name="connsiteY8" fmla="*/ 0 h 762000"/>
                      <a:gd name="connsiteX9" fmla="*/ 5078664 w 13677900"/>
                      <a:gd name="connsiteY9" fmla="*/ 0 h 762000"/>
                      <a:gd name="connsiteX10" fmla="*/ 5946913 w 13677900"/>
                      <a:gd name="connsiteY10" fmla="*/ 0 h 762000"/>
                      <a:gd name="connsiteX11" fmla="*/ 6678383 w 13677900"/>
                      <a:gd name="connsiteY11" fmla="*/ 0 h 762000"/>
                      <a:gd name="connsiteX12" fmla="*/ 7136296 w 13677900"/>
                      <a:gd name="connsiteY12" fmla="*/ 0 h 762000"/>
                      <a:gd name="connsiteX13" fmla="*/ 7320650 w 13677900"/>
                      <a:gd name="connsiteY13" fmla="*/ 0 h 762000"/>
                      <a:gd name="connsiteX14" fmla="*/ 7778562 w 13677900"/>
                      <a:gd name="connsiteY14" fmla="*/ 0 h 762000"/>
                      <a:gd name="connsiteX15" fmla="*/ 8510033 w 13677900"/>
                      <a:gd name="connsiteY15" fmla="*/ 0 h 762000"/>
                      <a:gd name="connsiteX16" fmla="*/ 9378282 w 13677900"/>
                      <a:gd name="connsiteY16" fmla="*/ 0 h 762000"/>
                      <a:gd name="connsiteX17" fmla="*/ 9562636 w 13677900"/>
                      <a:gd name="connsiteY17" fmla="*/ 0 h 762000"/>
                      <a:gd name="connsiteX18" fmla="*/ 9746990 w 13677900"/>
                      <a:gd name="connsiteY18" fmla="*/ 0 h 762000"/>
                      <a:gd name="connsiteX19" fmla="*/ 10615240 w 13677900"/>
                      <a:gd name="connsiteY19" fmla="*/ 0 h 762000"/>
                      <a:gd name="connsiteX20" fmla="*/ 10799594 w 13677900"/>
                      <a:gd name="connsiteY20" fmla="*/ 0 h 762000"/>
                      <a:gd name="connsiteX21" fmla="*/ 11394285 w 13677900"/>
                      <a:gd name="connsiteY21" fmla="*/ 0 h 762000"/>
                      <a:gd name="connsiteX22" fmla="*/ 11715419 w 13677900"/>
                      <a:gd name="connsiteY22" fmla="*/ 0 h 762000"/>
                      <a:gd name="connsiteX23" fmla="*/ 12036552 w 13677900"/>
                      <a:gd name="connsiteY23" fmla="*/ 0 h 762000"/>
                      <a:gd name="connsiteX24" fmla="*/ 12357685 w 13677900"/>
                      <a:gd name="connsiteY24" fmla="*/ 0 h 762000"/>
                      <a:gd name="connsiteX25" fmla="*/ 12678819 w 13677900"/>
                      <a:gd name="connsiteY25" fmla="*/ 0 h 762000"/>
                      <a:gd name="connsiteX26" fmla="*/ 13136731 w 13677900"/>
                      <a:gd name="connsiteY26" fmla="*/ 0 h 762000"/>
                      <a:gd name="connsiteX27" fmla="*/ 13677900 w 13677900"/>
                      <a:gd name="connsiteY27" fmla="*/ 0 h 762000"/>
                      <a:gd name="connsiteX28" fmla="*/ 13677900 w 13677900"/>
                      <a:gd name="connsiteY28" fmla="*/ 373380 h 762000"/>
                      <a:gd name="connsiteX29" fmla="*/ 13677900 w 13677900"/>
                      <a:gd name="connsiteY29" fmla="*/ 762000 h 762000"/>
                      <a:gd name="connsiteX30" fmla="*/ 13219988 w 13677900"/>
                      <a:gd name="connsiteY30" fmla="*/ 762000 h 762000"/>
                      <a:gd name="connsiteX31" fmla="*/ 12351738 w 13677900"/>
                      <a:gd name="connsiteY31" fmla="*/ 762000 h 762000"/>
                      <a:gd name="connsiteX32" fmla="*/ 11893826 w 13677900"/>
                      <a:gd name="connsiteY32" fmla="*/ 762000 h 762000"/>
                      <a:gd name="connsiteX33" fmla="*/ 11025577 w 13677900"/>
                      <a:gd name="connsiteY33" fmla="*/ 762000 h 762000"/>
                      <a:gd name="connsiteX34" fmla="*/ 10430885 w 13677900"/>
                      <a:gd name="connsiteY34" fmla="*/ 762000 h 762000"/>
                      <a:gd name="connsiteX35" fmla="*/ 9562636 w 13677900"/>
                      <a:gd name="connsiteY35" fmla="*/ 762000 h 762000"/>
                      <a:gd name="connsiteX36" fmla="*/ 8694387 w 13677900"/>
                      <a:gd name="connsiteY36" fmla="*/ 762000 h 762000"/>
                      <a:gd name="connsiteX37" fmla="*/ 8373254 w 13677900"/>
                      <a:gd name="connsiteY37" fmla="*/ 762000 h 762000"/>
                      <a:gd name="connsiteX38" fmla="*/ 7915341 w 13677900"/>
                      <a:gd name="connsiteY38" fmla="*/ 762000 h 762000"/>
                      <a:gd name="connsiteX39" fmla="*/ 7320650 w 13677900"/>
                      <a:gd name="connsiteY39" fmla="*/ 762000 h 762000"/>
                      <a:gd name="connsiteX40" fmla="*/ 6725959 w 13677900"/>
                      <a:gd name="connsiteY40" fmla="*/ 762000 h 762000"/>
                      <a:gd name="connsiteX41" fmla="*/ 5994488 w 13677900"/>
                      <a:gd name="connsiteY41" fmla="*/ 762000 h 762000"/>
                      <a:gd name="connsiteX42" fmla="*/ 5673355 w 13677900"/>
                      <a:gd name="connsiteY42" fmla="*/ 762000 h 762000"/>
                      <a:gd name="connsiteX43" fmla="*/ 5352222 w 13677900"/>
                      <a:gd name="connsiteY43" fmla="*/ 762000 h 762000"/>
                      <a:gd name="connsiteX44" fmla="*/ 4483972 w 13677900"/>
                      <a:gd name="connsiteY44" fmla="*/ 762000 h 762000"/>
                      <a:gd name="connsiteX45" fmla="*/ 3615723 w 13677900"/>
                      <a:gd name="connsiteY45" fmla="*/ 762000 h 762000"/>
                      <a:gd name="connsiteX46" fmla="*/ 3021032 w 13677900"/>
                      <a:gd name="connsiteY46" fmla="*/ 762000 h 762000"/>
                      <a:gd name="connsiteX47" fmla="*/ 2836678 w 13677900"/>
                      <a:gd name="connsiteY47" fmla="*/ 762000 h 762000"/>
                      <a:gd name="connsiteX48" fmla="*/ 2652323 w 13677900"/>
                      <a:gd name="connsiteY48" fmla="*/ 762000 h 762000"/>
                      <a:gd name="connsiteX49" fmla="*/ 1784074 w 13677900"/>
                      <a:gd name="connsiteY49" fmla="*/ 762000 h 762000"/>
                      <a:gd name="connsiteX50" fmla="*/ 1326162 w 13677900"/>
                      <a:gd name="connsiteY50" fmla="*/ 762000 h 762000"/>
                      <a:gd name="connsiteX51" fmla="*/ 0 w 13677900"/>
                      <a:gd name="connsiteY51" fmla="*/ 762000 h 762000"/>
                      <a:gd name="connsiteX52" fmla="*/ 0 w 13677900"/>
                      <a:gd name="connsiteY52" fmla="*/ 381000 h 762000"/>
                      <a:gd name="connsiteX53" fmla="*/ 0 w 13677900"/>
                      <a:gd name="connsiteY53"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677900" h="762000" fill="none" extrusionOk="0">
                        <a:moveTo>
                          <a:pt x="0" y="0"/>
                        </a:moveTo>
                        <a:cubicBezTo>
                          <a:pt x="247745" y="-51042"/>
                          <a:pt x="522298" y="12244"/>
                          <a:pt x="731470" y="0"/>
                        </a:cubicBezTo>
                        <a:cubicBezTo>
                          <a:pt x="940642" y="-12244"/>
                          <a:pt x="1186715" y="69881"/>
                          <a:pt x="1326162" y="0"/>
                        </a:cubicBezTo>
                        <a:cubicBezTo>
                          <a:pt x="1465609" y="-69881"/>
                          <a:pt x="1635847" y="43415"/>
                          <a:pt x="1920853" y="0"/>
                        </a:cubicBezTo>
                        <a:cubicBezTo>
                          <a:pt x="2205859" y="-43415"/>
                          <a:pt x="2378799" y="23372"/>
                          <a:pt x="2515544" y="0"/>
                        </a:cubicBezTo>
                        <a:cubicBezTo>
                          <a:pt x="2652289" y="-23372"/>
                          <a:pt x="2649611" y="16590"/>
                          <a:pt x="2699899" y="0"/>
                        </a:cubicBezTo>
                        <a:cubicBezTo>
                          <a:pt x="2750187" y="-16590"/>
                          <a:pt x="3185618" y="19383"/>
                          <a:pt x="3431369" y="0"/>
                        </a:cubicBezTo>
                        <a:cubicBezTo>
                          <a:pt x="3677120" y="-19383"/>
                          <a:pt x="3558369" y="17330"/>
                          <a:pt x="3615723" y="0"/>
                        </a:cubicBezTo>
                        <a:cubicBezTo>
                          <a:pt x="3673077" y="-17330"/>
                          <a:pt x="4083965" y="40844"/>
                          <a:pt x="4210414" y="0"/>
                        </a:cubicBezTo>
                        <a:cubicBezTo>
                          <a:pt x="4336863" y="-40844"/>
                          <a:pt x="4837263" y="74162"/>
                          <a:pt x="5078664" y="0"/>
                        </a:cubicBezTo>
                        <a:cubicBezTo>
                          <a:pt x="5320065" y="-74162"/>
                          <a:pt x="5533963" y="61159"/>
                          <a:pt x="5946913" y="0"/>
                        </a:cubicBezTo>
                        <a:cubicBezTo>
                          <a:pt x="6359863" y="-61159"/>
                          <a:pt x="6393447" y="61276"/>
                          <a:pt x="6678383" y="0"/>
                        </a:cubicBezTo>
                        <a:cubicBezTo>
                          <a:pt x="6963319" y="-61276"/>
                          <a:pt x="6965227" y="29033"/>
                          <a:pt x="7136296" y="0"/>
                        </a:cubicBezTo>
                        <a:cubicBezTo>
                          <a:pt x="7307365" y="-29033"/>
                          <a:pt x="7277873" y="6691"/>
                          <a:pt x="7320650" y="0"/>
                        </a:cubicBezTo>
                        <a:cubicBezTo>
                          <a:pt x="7363427" y="-6691"/>
                          <a:pt x="7622502" y="31653"/>
                          <a:pt x="7778562" y="0"/>
                        </a:cubicBezTo>
                        <a:cubicBezTo>
                          <a:pt x="7934622" y="-31653"/>
                          <a:pt x="8286233" y="65430"/>
                          <a:pt x="8510033" y="0"/>
                        </a:cubicBezTo>
                        <a:cubicBezTo>
                          <a:pt x="8733833" y="-65430"/>
                          <a:pt x="9114668" y="11451"/>
                          <a:pt x="9378282" y="0"/>
                        </a:cubicBezTo>
                        <a:cubicBezTo>
                          <a:pt x="9641896" y="-11451"/>
                          <a:pt x="9480937" y="12360"/>
                          <a:pt x="9562636" y="0"/>
                        </a:cubicBezTo>
                        <a:cubicBezTo>
                          <a:pt x="9644335" y="-12360"/>
                          <a:pt x="9695944" y="4896"/>
                          <a:pt x="9746990" y="0"/>
                        </a:cubicBezTo>
                        <a:cubicBezTo>
                          <a:pt x="9798036" y="-4896"/>
                          <a:pt x="10325304" y="4787"/>
                          <a:pt x="10615240" y="0"/>
                        </a:cubicBezTo>
                        <a:cubicBezTo>
                          <a:pt x="10905176" y="-4787"/>
                          <a:pt x="10732453" y="4015"/>
                          <a:pt x="10799594" y="0"/>
                        </a:cubicBezTo>
                        <a:cubicBezTo>
                          <a:pt x="10866735" y="-4015"/>
                          <a:pt x="11250017" y="9282"/>
                          <a:pt x="11394285" y="0"/>
                        </a:cubicBezTo>
                        <a:cubicBezTo>
                          <a:pt x="11538553" y="-9282"/>
                          <a:pt x="11599804" y="2545"/>
                          <a:pt x="11715419" y="0"/>
                        </a:cubicBezTo>
                        <a:cubicBezTo>
                          <a:pt x="11831034" y="-2545"/>
                          <a:pt x="11968548" y="21708"/>
                          <a:pt x="12036552" y="0"/>
                        </a:cubicBezTo>
                        <a:cubicBezTo>
                          <a:pt x="12104556" y="-21708"/>
                          <a:pt x="12238860" y="16622"/>
                          <a:pt x="12357685" y="0"/>
                        </a:cubicBezTo>
                        <a:cubicBezTo>
                          <a:pt x="12476510" y="-16622"/>
                          <a:pt x="12559860" y="16471"/>
                          <a:pt x="12678819" y="0"/>
                        </a:cubicBezTo>
                        <a:cubicBezTo>
                          <a:pt x="12797778" y="-16471"/>
                          <a:pt x="13029372" y="4213"/>
                          <a:pt x="13136731" y="0"/>
                        </a:cubicBezTo>
                        <a:cubicBezTo>
                          <a:pt x="13244090" y="-4213"/>
                          <a:pt x="13522037" y="32105"/>
                          <a:pt x="13677900" y="0"/>
                        </a:cubicBezTo>
                        <a:cubicBezTo>
                          <a:pt x="13695497" y="127619"/>
                          <a:pt x="13642799" y="200506"/>
                          <a:pt x="13677900" y="373380"/>
                        </a:cubicBezTo>
                        <a:cubicBezTo>
                          <a:pt x="13713001" y="546254"/>
                          <a:pt x="13676275" y="619671"/>
                          <a:pt x="13677900" y="762000"/>
                        </a:cubicBezTo>
                        <a:cubicBezTo>
                          <a:pt x="13532100" y="771950"/>
                          <a:pt x="13447902" y="734972"/>
                          <a:pt x="13219988" y="762000"/>
                        </a:cubicBezTo>
                        <a:cubicBezTo>
                          <a:pt x="12992074" y="789028"/>
                          <a:pt x="12571042" y="747666"/>
                          <a:pt x="12351738" y="762000"/>
                        </a:cubicBezTo>
                        <a:cubicBezTo>
                          <a:pt x="12132434" y="776334"/>
                          <a:pt x="11994723" y="752819"/>
                          <a:pt x="11893826" y="762000"/>
                        </a:cubicBezTo>
                        <a:cubicBezTo>
                          <a:pt x="11792929" y="771181"/>
                          <a:pt x="11413686" y="672121"/>
                          <a:pt x="11025577" y="762000"/>
                        </a:cubicBezTo>
                        <a:cubicBezTo>
                          <a:pt x="10637468" y="851879"/>
                          <a:pt x="10628549" y="748445"/>
                          <a:pt x="10430885" y="762000"/>
                        </a:cubicBezTo>
                        <a:cubicBezTo>
                          <a:pt x="10233221" y="775555"/>
                          <a:pt x="9770238" y="679126"/>
                          <a:pt x="9562636" y="762000"/>
                        </a:cubicBezTo>
                        <a:cubicBezTo>
                          <a:pt x="9355034" y="844874"/>
                          <a:pt x="9021496" y="756955"/>
                          <a:pt x="8694387" y="762000"/>
                        </a:cubicBezTo>
                        <a:cubicBezTo>
                          <a:pt x="8367278" y="767045"/>
                          <a:pt x="8472267" y="724329"/>
                          <a:pt x="8373254" y="762000"/>
                        </a:cubicBezTo>
                        <a:cubicBezTo>
                          <a:pt x="8274241" y="799671"/>
                          <a:pt x="8112837" y="743146"/>
                          <a:pt x="7915341" y="762000"/>
                        </a:cubicBezTo>
                        <a:cubicBezTo>
                          <a:pt x="7717845" y="780854"/>
                          <a:pt x="7587510" y="720518"/>
                          <a:pt x="7320650" y="762000"/>
                        </a:cubicBezTo>
                        <a:cubicBezTo>
                          <a:pt x="7053790" y="803482"/>
                          <a:pt x="6886831" y="709735"/>
                          <a:pt x="6725959" y="762000"/>
                        </a:cubicBezTo>
                        <a:cubicBezTo>
                          <a:pt x="6565087" y="814265"/>
                          <a:pt x="6340703" y="691474"/>
                          <a:pt x="5994488" y="762000"/>
                        </a:cubicBezTo>
                        <a:cubicBezTo>
                          <a:pt x="5648273" y="832526"/>
                          <a:pt x="5743509" y="741138"/>
                          <a:pt x="5673355" y="762000"/>
                        </a:cubicBezTo>
                        <a:cubicBezTo>
                          <a:pt x="5603201" y="782862"/>
                          <a:pt x="5418562" y="748133"/>
                          <a:pt x="5352222" y="762000"/>
                        </a:cubicBezTo>
                        <a:cubicBezTo>
                          <a:pt x="5285882" y="775867"/>
                          <a:pt x="4731296" y="677254"/>
                          <a:pt x="4483972" y="762000"/>
                        </a:cubicBezTo>
                        <a:cubicBezTo>
                          <a:pt x="4236648" y="846746"/>
                          <a:pt x="3948555" y="702746"/>
                          <a:pt x="3615723" y="762000"/>
                        </a:cubicBezTo>
                        <a:cubicBezTo>
                          <a:pt x="3282891" y="821254"/>
                          <a:pt x="3158405" y="752210"/>
                          <a:pt x="3021032" y="762000"/>
                        </a:cubicBezTo>
                        <a:cubicBezTo>
                          <a:pt x="2883659" y="771790"/>
                          <a:pt x="2904750" y="747999"/>
                          <a:pt x="2836678" y="762000"/>
                        </a:cubicBezTo>
                        <a:cubicBezTo>
                          <a:pt x="2768606" y="776001"/>
                          <a:pt x="2695801" y="749869"/>
                          <a:pt x="2652323" y="762000"/>
                        </a:cubicBezTo>
                        <a:cubicBezTo>
                          <a:pt x="2608845" y="774131"/>
                          <a:pt x="1993621" y="734856"/>
                          <a:pt x="1784074" y="762000"/>
                        </a:cubicBezTo>
                        <a:cubicBezTo>
                          <a:pt x="1574527" y="789144"/>
                          <a:pt x="1460417" y="725115"/>
                          <a:pt x="1326162" y="762000"/>
                        </a:cubicBezTo>
                        <a:cubicBezTo>
                          <a:pt x="1191907" y="798885"/>
                          <a:pt x="498266" y="683560"/>
                          <a:pt x="0" y="762000"/>
                        </a:cubicBezTo>
                        <a:cubicBezTo>
                          <a:pt x="-33712" y="611092"/>
                          <a:pt x="22527" y="484583"/>
                          <a:pt x="0" y="381000"/>
                        </a:cubicBezTo>
                        <a:cubicBezTo>
                          <a:pt x="-22527" y="277417"/>
                          <a:pt x="600" y="123471"/>
                          <a:pt x="0" y="0"/>
                        </a:cubicBezTo>
                        <a:close/>
                      </a:path>
                      <a:path w="13677900" h="762000" stroke="0" extrusionOk="0">
                        <a:moveTo>
                          <a:pt x="0" y="0"/>
                        </a:moveTo>
                        <a:cubicBezTo>
                          <a:pt x="204110" y="-40041"/>
                          <a:pt x="302180" y="12335"/>
                          <a:pt x="457912" y="0"/>
                        </a:cubicBezTo>
                        <a:cubicBezTo>
                          <a:pt x="613644" y="-12335"/>
                          <a:pt x="602685" y="18190"/>
                          <a:pt x="642267" y="0"/>
                        </a:cubicBezTo>
                        <a:cubicBezTo>
                          <a:pt x="681849" y="-18190"/>
                          <a:pt x="1236578" y="37371"/>
                          <a:pt x="1510516" y="0"/>
                        </a:cubicBezTo>
                        <a:cubicBezTo>
                          <a:pt x="1784454" y="-37371"/>
                          <a:pt x="1857903" y="29622"/>
                          <a:pt x="1968428" y="0"/>
                        </a:cubicBezTo>
                        <a:cubicBezTo>
                          <a:pt x="2078953" y="-29622"/>
                          <a:pt x="2329898" y="54664"/>
                          <a:pt x="2426341" y="0"/>
                        </a:cubicBezTo>
                        <a:cubicBezTo>
                          <a:pt x="2522784" y="-54664"/>
                          <a:pt x="3054407" y="27943"/>
                          <a:pt x="3294590" y="0"/>
                        </a:cubicBezTo>
                        <a:cubicBezTo>
                          <a:pt x="3534773" y="-27943"/>
                          <a:pt x="3458031" y="33350"/>
                          <a:pt x="3615723" y="0"/>
                        </a:cubicBezTo>
                        <a:cubicBezTo>
                          <a:pt x="3773415" y="-33350"/>
                          <a:pt x="4189325" y="82444"/>
                          <a:pt x="4483972" y="0"/>
                        </a:cubicBezTo>
                        <a:cubicBezTo>
                          <a:pt x="4778619" y="-82444"/>
                          <a:pt x="5059842" y="8833"/>
                          <a:pt x="5352222" y="0"/>
                        </a:cubicBezTo>
                        <a:cubicBezTo>
                          <a:pt x="5644602" y="-8833"/>
                          <a:pt x="5681253" y="8793"/>
                          <a:pt x="5946913" y="0"/>
                        </a:cubicBezTo>
                        <a:cubicBezTo>
                          <a:pt x="6212573" y="-8793"/>
                          <a:pt x="6458439" y="78119"/>
                          <a:pt x="6815162" y="0"/>
                        </a:cubicBezTo>
                        <a:cubicBezTo>
                          <a:pt x="7171885" y="-78119"/>
                          <a:pt x="7137847" y="8368"/>
                          <a:pt x="7273075" y="0"/>
                        </a:cubicBezTo>
                        <a:cubicBezTo>
                          <a:pt x="7408303" y="-8368"/>
                          <a:pt x="7509965" y="49461"/>
                          <a:pt x="7730987" y="0"/>
                        </a:cubicBezTo>
                        <a:cubicBezTo>
                          <a:pt x="7952009" y="-49461"/>
                          <a:pt x="8167635" y="15837"/>
                          <a:pt x="8462457" y="0"/>
                        </a:cubicBezTo>
                        <a:cubicBezTo>
                          <a:pt x="8757279" y="-15837"/>
                          <a:pt x="8712660" y="41980"/>
                          <a:pt x="8920370" y="0"/>
                        </a:cubicBezTo>
                        <a:cubicBezTo>
                          <a:pt x="9128080" y="-41980"/>
                          <a:pt x="9499632" y="46275"/>
                          <a:pt x="9788619" y="0"/>
                        </a:cubicBezTo>
                        <a:cubicBezTo>
                          <a:pt x="10077606" y="-46275"/>
                          <a:pt x="10314990" y="8027"/>
                          <a:pt x="10656868" y="0"/>
                        </a:cubicBezTo>
                        <a:cubicBezTo>
                          <a:pt x="10998746" y="-8027"/>
                          <a:pt x="11067707" y="64711"/>
                          <a:pt x="11251559" y="0"/>
                        </a:cubicBezTo>
                        <a:cubicBezTo>
                          <a:pt x="11435411" y="-64711"/>
                          <a:pt x="11616915" y="54712"/>
                          <a:pt x="11709472" y="0"/>
                        </a:cubicBezTo>
                        <a:cubicBezTo>
                          <a:pt x="11802029" y="-54712"/>
                          <a:pt x="11816269" y="16727"/>
                          <a:pt x="11893826" y="0"/>
                        </a:cubicBezTo>
                        <a:cubicBezTo>
                          <a:pt x="11971383" y="-16727"/>
                          <a:pt x="12079495" y="15358"/>
                          <a:pt x="12214959" y="0"/>
                        </a:cubicBezTo>
                        <a:cubicBezTo>
                          <a:pt x="12350423" y="-15358"/>
                          <a:pt x="12398829" y="32740"/>
                          <a:pt x="12536093" y="0"/>
                        </a:cubicBezTo>
                        <a:cubicBezTo>
                          <a:pt x="12673357" y="-32740"/>
                          <a:pt x="12889523" y="10623"/>
                          <a:pt x="12994005" y="0"/>
                        </a:cubicBezTo>
                        <a:cubicBezTo>
                          <a:pt x="13098487" y="-10623"/>
                          <a:pt x="13464495" y="67664"/>
                          <a:pt x="13677900" y="0"/>
                        </a:cubicBezTo>
                        <a:cubicBezTo>
                          <a:pt x="13697936" y="170003"/>
                          <a:pt x="13667664" y="264587"/>
                          <a:pt x="13677900" y="381000"/>
                        </a:cubicBezTo>
                        <a:cubicBezTo>
                          <a:pt x="13688136" y="497413"/>
                          <a:pt x="13659096" y="617701"/>
                          <a:pt x="13677900" y="762000"/>
                        </a:cubicBezTo>
                        <a:cubicBezTo>
                          <a:pt x="13458354" y="787516"/>
                          <a:pt x="13226430" y="723397"/>
                          <a:pt x="13083209" y="762000"/>
                        </a:cubicBezTo>
                        <a:cubicBezTo>
                          <a:pt x="12939988" y="800603"/>
                          <a:pt x="12843434" y="750301"/>
                          <a:pt x="12762075" y="762000"/>
                        </a:cubicBezTo>
                        <a:cubicBezTo>
                          <a:pt x="12680716" y="773699"/>
                          <a:pt x="12386704" y="732918"/>
                          <a:pt x="12030605" y="762000"/>
                        </a:cubicBezTo>
                        <a:cubicBezTo>
                          <a:pt x="11674506" y="791082"/>
                          <a:pt x="11849009" y="746891"/>
                          <a:pt x="11709472" y="762000"/>
                        </a:cubicBezTo>
                        <a:cubicBezTo>
                          <a:pt x="11569935" y="777109"/>
                          <a:pt x="11244492" y="709186"/>
                          <a:pt x="10978001" y="762000"/>
                        </a:cubicBezTo>
                        <a:cubicBezTo>
                          <a:pt x="10711510" y="814814"/>
                          <a:pt x="10859459" y="753720"/>
                          <a:pt x="10793647" y="762000"/>
                        </a:cubicBezTo>
                        <a:cubicBezTo>
                          <a:pt x="10727835" y="770280"/>
                          <a:pt x="10394028" y="693987"/>
                          <a:pt x="10062177" y="762000"/>
                        </a:cubicBezTo>
                        <a:cubicBezTo>
                          <a:pt x="9730326" y="830013"/>
                          <a:pt x="9843689" y="734362"/>
                          <a:pt x="9741044" y="762000"/>
                        </a:cubicBezTo>
                        <a:cubicBezTo>
                          <a:pt x="9638399" y="789638"/>
                          <a:pt x="9645550" y="761032"/>
                          <a:pt x="9556689" y="762000"/>
                        </a:cubicBezTo>
                        <a:cubicBezTo>
                          <a:pt x="9467828" y="762968"/>
                          <a:pt x="9394203" y="723559"/>
                          <a:pt x="9235556" y="762000"/>
                        </a:cubicBezTo>
                        <a:cubicBezTo>
                          <a:pt x="9076909" y="800441"/>
                          <a:pt x="8711592" y="718428"/>
                          <a:pt x="8504086" y="762000"/>
                        </a:cubicBezTo>
                        <a:cubicBezTo>
                          <a:pt x="8296580" y="805572"/>
                          <a:pt x="8322757" y="738470"/>
                          <a:pt x="8182952" y="762000"/>
                        </a:cubicBezTo>
                        <a:cubicBezTo>
                          <a:pt x="8043147" y="785530"/>
                          <a:pt x="8041458" y="741246"/>
                          <a:pt x="7998598" y="762000"/>
                        </a:cubicBezTo>
                        <a:cubicBezTo>
                          <a:pt x="7955738" y="782754"/>
                          <a:pt x="7816779" y="723931"/>
                          <a:pt x="7677465" y="762000"/>
                        </a:cubicBezTo>
                        <a:cubicBezTo>
                          <a:pt x="7538151" y="800069"/>
                          <a:pt x="7326364" y="739418"/>
                          <a:pt x="7219552" y="762000"/>
                        </a:cubicBezTo>
                        <a:cubicBezTo>
                          <a:pt x="7112740" y="784582"/>
                          <a:pt x="6900826" y="701044"/>
                          <a:pt x="6624861" y="762000"/>
                        </a:cubicBezTo>
                        <a:cubicBezTo>
                          <a:pt x="6348896" y="822956"/>
                          <a:pt x="6439862" y="749124"/>
                          <a:pt x="6303728" y="762000"/>
                        </a:cubicBezTo>
                        <a:cubicBezTo>
                          <a:pt x="6167594" y="774876"/>
                          <a:pt x="5667909" y="664824"/>
                          <a:pt x="5435479" y="762000"/>
                        </a:cubicBezTo>
                        <a:cubicBezTo>
                          <a:pt x="5203049" y="859176"/>
                          <a:pt x="5110861" y="705939"/>
                          <a:pt x="4840787" y="762000"/>
                        </a:cubicBezTo>
                        <a:cubicBezTo>
                          <a:pt x="4570713" y="818061"/>
                          <a:pt x="4314444" y="685993"/>
                          <a:pt x="3972538" y="762000"/>
                        </a:cubicBezTo>
                        <a:cubicBezTo>
                          <a:pt x="3630632" y="838007"/>
                          <a:pt x="3571898" y="720292"/>
                          <a:pt x="3241068" y="762000"/>
                        </a:cubicBezTo>
                        <a:cubicBezTo>
                          <a:pt x="2910238" y="803708"/>
                          <a:pt x="2990767" y="758644"/>
                          <a:pt x="2783155" y="762000"/>
                        </a:cubicBezTo>
                        <a:cubicBezTo>
                          <a:pt x="2575543" y="765356"/>
                          <a:pt x="2218064" y="696885"/>
                          <a:pt x="2051685" y="762000"/>
                        </a:cubicBezTo>
                        <a:cubicBezTo>
                          <a:pt x="1885306" y="827115"/>
                          <a:pt x="1798432" y="740676"/>
                          <a:pt x="1730552" y="762000"/>
                        </a:cubicBezTo>
                        <a:cubicBezTo>
                          <a:pt x="1662672" y="783324"/>
                          <a:pt x="1332078" y="753242"/>
                          <a:pt x="1135860" y="762000"/>
                        </a:cubicBezTo>
                        <a:cubicBezTo>
                          <a:pt x="939642" y="770758"/>
                          <a:pt x="1011484" y="757959"/>
                          <a:pt x="951506" y="762000"/>
                        </a:cubicBezTo>
                        <a:cubicBezTo>
                          <a:pt x="891528" y="766041"/>
                          <a:pt x="240737" y="748034"/>
                          <a:pt x="0" y="762000"/>
                        </a:cubicBezTo>
                        <a:cubicBezTo>
                          <a:pt x="-15230" y="672638"/>
                          <a:pt x="42275" y="459382"/>
                          <a:pt x="0" y="381000"/>
                        </a:cubicBezTo>
                        <a:cubicBezTo>
                          <a:pt x="-42275" y="302618"/>
                          <a:pt x="35547" y="161164"/>
                          <a:pt x="0" y="0"/>
                        </a:cubicBezTo>
                        <a:close/>
                      </a:path>
                    </a:pathLst>
                  </a:custGeom>
                  <ask:type>
                    <ask:lineSketchNone/>
                  </ask:type>
                </ask:lineSketchStyleProps>
              </a:ext>
            </a:extLst>
          </a:ln>
          <a:effectLst>
            <a:outerShdw blurRad="190500" dist="228600" dir="2700000" sy="90000" rotWithShape="0">
              <a:srgbClr val="000000">
                <a:alpha val="25500"/>
              </a:srgbClr>
            </a:outerShdw>
            <a:softEdge rad="0"/>
          </a:effectLst>
        </p:spPr>
        <p:style>
          <a:lnRef idx="1">
            <a:schemeClr val="accent2"/>
          </a:lnRef>
          <a:fillRef idx="3">
            <a:schemeClr val="accent2"/>
          </a:fillRef>
          <a:effectRef idx="2">
            <a:schemeClr val="accent2"/>
          </a:effectRef>
          <a:fontRef idx="minor">
            <a:schemeClr val="lt1"/>
          </a:fontRef>
        </p:style>
        <p:txBody>
          <a:bodyPr lIns="91409" tIns="45705" rIns="91409" bIns="45705" rtlCol="1" anchor="ctr"/>
          <a:lstStyle/>
          <a:p>
            <a:pPr algn="l" rtl="0">
              <a:defRPr/>
            </a:pPr>
            <a:r>
              <a:rPr lang="en-AU" sz="2800" b="1" dirty="0">
                <a:solidFill>
                  <a:schemeClr val="bg1"/>
                </a:solidFill>
                <a:cs typeface="B Mitra" pitchFamily="2" charset="-78"/>
              </a:rPr>
              <a:t>Methods</a:t>
            </a:r>
            <a:endParaRPr lang="fa-IR" sz="2800" b="1" dirty="0">
              <a:solidFill>
                <a:schemeClr val="bg1"/>
              </a:solidFill>
              <a:cs typeface="B Mitra" pitchFamily="2" charset="-78"/>
            </a:endParaRPr>
          </a:p>
        </p:txBody>
      </p:sp>
      <p:sp>
        <p:nvSpPr>
          <p:cNvPr id="24" name="Rectangle 23">
            <a:extLst>
              <a:ext uri="{FF2B5EF4-FFF2-40B4-BE49-F238E27FC236}">
                <a16:creationId xmlns="" xmlns:a16="http://schemas.microsoft.com/office/drawing/2014/main" id="{A7089A0B-0C00-B636-34ED-FECB248A669B}"/>
              </a:ext>
            </a:extLst>
          </p:cNvPr>
          <p:cNvSpPr/>
          <p:nvPr/>
        </p:nvSpPr>
        <p:spPr>
          <a:xfrm>
            <a:off x="15442406" y="7299192"/>
            <a:ext cx="13677900" cy="762000"/>
          </a:xfrm>
          <a:prstGeom prst="rect">
            <a:avLst/>
          </a:prstGeom>
          <a:gradFill flip="none" rotWithShape="1">
            <a:gsLst>
              <a:gs pos="0">
                <a:srgbClr val="FFFF00">
                  <a:lumMod val="96000"/>
                  <a:lumOff val="4000"/>
                </a:srgbClr>
              </a:gs>
              <a:gs pos="36000">
                <a:srgbClr val="FFC000"/>
              </a:gs>
              <a:gs pos="46750">
                <a:srgbClr val="FFC000"/>
              </a:gs>
              <a:gs pos="58000">
                <a:srgbClr val="FFC000"/>
              </a:gs>
              <a:gs pos="100000">
                <a:srgbClr val="00B050"/>
              </a:gs>
              <a:gs pos="100000">
                <a:srgbClr val="388A88"/>
              </a:gs>
            </a:gsLst>
            <a:lin ang="2700000" scaled="1"/>
            <a:tileRect/>
          </a:gradFill>
          <a:ln cap="flat">
            <a:extLst>
              <a:ext uri="{C807C97D-BFC1-408E-A445-0C87EB9F89A2}">
                <ask:lineSketchStyleProps xmlns="" xmlns:ask="http://schemas.microsoft.com/office/drawing/2018/sketchyshapes" sd="1219033472">
                  <a:custGeom>
                    <a:avLst/>
                    <a:gdLst>
                      <a:gd name="connsiteX0" fmla="*/ 0 w 13677900"/>
                      <a:gd name="connsiteY0" fmla="*/ 0 h 762000"/>
                      <a:gd name="connsiteX1" fmla="*/ 731470 w 13677900"/>
                      <a:gd name="connsiteY1" fmla="*/ 0 h 762000"/>
                      <a:gd name="connsiteX2" fmla="*/ 1326162 w 13677900"/>
                      <a:gd name="connsiteY2" fmla="*/ 0 h 762000"/>
                      <a:gd name="connsiteX3" fmla="*/ 1920853 w 13677900"/>
                      <a:gd name="connsiteY3" fmla="*/ 0 h 762000"/>
                      <a:gd name="connsiteX4" fmla="*/ 2515544 w 13677900"/>
                      <a:gd name="connsiteY4" fmla="*/ 0 h 762000"/>
                      <a:gd name="connsiteX5" fmla="*/ 2699899 w 13677900"/>
                      <a:gd name="connsiteY5" fmla="*/ 0 h 762000"/>
                      <a:gd name="connsiteX6" fmla="*/ 3431369 w 13677900"/>
                      <a:gd name="connsiteY6" fmla="*/ 0 h 762000"/>
                      <a:gd name="connsiteX7" fmla="*/ 3615723 w 13677900"/>
                      <a:gd name="connsiteY7" fmla="*/ 0 h 762000"/>
                      <a:gd name="connsiteX8" fmla="*/ 4210414 w 13677900"/>
                      <a:gd name="connsiteY8" fmla="*/ 0 h 762000"/>
                      <a:gd name="connsiteX9" fmla="*/ 5078664 w 13677900"/>
                      <a:gd name="connsiteY9" fmla="*/ 0 h 762000"/>
                      <a:gd name="connsiteX10" fmla="*/ 5946913 w 13677900"/>
                      <a:gd name="connsiteY10" fmla="*/ 0 h 762000"/>
                      <a:gd name="connsiteX11" fmla="*/ 6678383 w 13677900"/>
                      <a:gd name="connsiteY11" fmla="*/ 0 h 762000"/>
                      <a:gd name="connsiteX12" fmla="*/ 7136296 w 13677900"/>
                      <a:gd name="connsiteY12" fmla="*/ 0 h 762000"/>
                      <a:gd name="connsiteX13" fmla="*/ 7320650 w 13677900"/>
                      <a:gd name="connsiteY13" fmla="*/ 0 h 762000"/>
                      <a:gd name="connsiteX14" fmla="*/ 7778562 w 13677900"/>
                      <a:gd name="connsiteY14" fmla="*/ 0 h 762000"/>
                      <a:gd name="connsiteX15" fmla="*/ 8510033 w 13677900"/>
                      <a:gd name="connsiteY15" fmla="*/ 0 h 762000"/>
                      <a:gd name="connsiteX16" fmla="*/ 9378282 w 13677900"/>
                      <a:gd name="connsiteY16" fmla="*/ 0 h 762000"/>
                      <a:gd name="connsiteX17" fmla="*/ 9562636 w 13677900"/>
                      <a:gd name="connsiteY17" fmla="*/ 0 h 762000"/>
                      <a:gd name="connsiteX18" fmla="*/ 9746990 w 13677900"/>
                      <a:gd name="connsiteY18" fmla="*/ 0 h 762000"/>
                      <a:gd name="connsiteX19" fmla="*/ 10615240 w 13677900"/>
                      <a:gd name="connsiteY19" fmla="*/ 0 h 762000"/>
                      <a:gd name="connsiteX20" fmla="*/ 10799594 w 13677900"/>
                      <a:gd name="connsiteY20" fmla="*/ 0 h 762000"/>
                      <a:gd name="connsiteX21" fmla="*/ 11394285 w 13677900"/>
                      <a:gd name="connsiteY21" fmla="*/ 0 h 762000"/>
                      <a:gd name="connsiteX22" fmla="*/ 11715419 w 13677900"/>
                      <a:gd name="connsiteY22" fmla="*/ 0 h 762000"/>
                      <a:gd name="connsiteX23" fmla="*/ 12036552 w 13677900"/>
                      <a:gd name="connsiteY23" fmla="*/ 0 h 762000"/>
                      <a:gd name="connsiteX24" fmla="*/ 12357685 w 13677900"/>
                      <a:gd name="connsiteY24" fmla="*/ 0 h 762000"/>
                      <a:gd name="connsiteX25" fmla="*/ 12678819 w 13677900"/>
                      <a:gd name="connsiteY25" fmla="*/ 0 h 762000"/>
                      <a:gd name="connsiteX26" fmla="*/ 13136731 w 13677900"/>
                      <a:gd name="connsiteY26" fmla="*/ 0 h 762000"/>
                      <a:gd name="connsiteX27" fmla="*/ 13677900 w 13677900"/>
                      <a:gd name="connsiteY27" fmla="*/ 0 h 762000"/>
                      <a:gd name="connsiteX28" fmla="*/ 13677900 w 13677900"/>
                      <a:gd name="connsiteY28" fmla="*/ 373380 h 762000"/>
                      <a:gd name="connsiteX29" fmla="*/ 13677900 w 13677900"/>
                      <a:gd name="connsiteY29" fmla="*/ 762000 h 762000"/>
                      <a:gd name="connsiteX30" fmla="*/ 13219988 w 13677900"/>
                      <a:gd name="connsiteY30" fmla="*/ 762000 h 762000"/>
                      <a:gd name="connsiteX31" fmla="*/ 12351738 w 13677900"/>
                      <a:gd name="connsiteY31" fmla="*/ 762000 h 762000"/>
                      <a:gd name="connsiteX32" fmla="*/ 11893826 w 13677900"/>
                      <a:gd name="connsiteY32" fmla="*/ 762000 h 762000"/>
                      <a:gd name="connsiteX33" fmla="*/ 11025577 w 13677900"/>
                      <a:gd name="connsiteY33" fmla="*/ 762000 h 762000"/>
                      <a:gd name="connsiteX34" fmla="*/ 10430885 w 13677900"/>
                      <a:gd name="connsiteY34" fmla="*/ 762000 h 762000"/>
                      <a:gd name="connsiteX35" fmla="*/ 9562636 w 13677900"/>
                      <a:gd name="connsiteY35" fmla="*/ 762000 h 762000"/>
                      <a:gd name="connsiteX36" fmla="*/ 8694387 w 13677900"/>
                      <a:gd name="connsiteY36" fmla="*/ 762000 h 762000"/>
                      <a:gd name="connsiteX37" fmla="*/ 8373254 w 13677900"/>
                      <a:gd name="connsiteY37" fmla="*/ 762000 h 762000"/>
                      <a:gd name="connsiteX38" fmla="*/ 7915341 w 13677900"/>
                      <a:gd name="connsiteY38" fmla="*/ 762000 h 762000"/>
                      <a:gd name="connsiteX39" fmla="*/ 7320650 w 13677900"/>
                      <a:gd name="connsiteY39" fmla="*/ 762000 h 762000"/>
                      <a:gd name="connsiteX40" fmla="*/ 6725959 w 13677900"/>
                      <a:gd name="connsiteY40" fmla="*/ 762000 h 762000"/>
                      <a:gd name="connsiteX41" fmla="*/ 5994488 w 13677900"/>
                      <a:gd name="connsiteY41" fmla="*/ 762000 h 762000"/>
                      <a:gd name="connsiteX42" fmla="*/ 5673355 w 13677900"/>
                      <a:gd name="connsiteY42" fmla="*/ 762000 h 762000"/>
                      <a:gd name="connsiteX43" fmla="*/ 5352222 w 13677900"/>
                      <a:gd name="connsiteY43" fmla="*/ 762000 h 762000"/>
                      <a:gd name="connsiteX44" fmla="*/ 4483972 w 13677900"/>
                      <a:gd name="connsiteY44" fmla="*/ 762000 h 762000"/>
                      <a:gd name="connsiteX45" fmla="*/ 3615723 w 13677900"/>
                      <a:gd name="connsiteY45" fmla="*/ 762000 h 762000"/>
                      <a:gd name="connsiteX46" fmla="*/ 3021032 w 13677900"/>
                      <a:gd name="connsiteY46" fmla="*/ 762000 h 762000"/>
                      <a:gd name="connsiteX47" fmla="*/ 2836678 w 13677900"/>
                      <a:gd name="connsiteY47" fmla="*/ 762000 h 762000"/>
                      <a:gd name="connsiteX48" fmla="*/ 2652323 w 13677900"/>
                      <a:gd name="connsiteY48" fmla="*/ 762000 h 762000"/>
                      <a:gd name="connsiteX49" fmla="*/ 1784074 w 13677900"/>
                      <a:gd name="connsiteY49" fmla="*/ 762000 h 762000"/>
                      <a:gd name="connsiteX50" fmla="*/ 1326162 w 13677900"/>
                      <a:gd name="connsiteY50" fmla="*/ 762000 h 762000"/>
                      <a:gd name="connsiteX51" fmla="*/ 0 w 13677900"/>
                      <a:gd name="connsiteY51" fmla="*/ 762000 h 762000"/>
                      <a:gd name="connsiteX52" fmla="*/ 0 w 13677900"/>
                      <a:gd name="connsiteY52" fmla="*/ 381000 h 762000"/>
                      <a:gd name="connsiteX53" fmla="*/ 0 w 13677900"/>
                      <a:gd name="connsiteY53"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677900" h="762000" fill="none" extrusionOk="0">
                        <a:moveTo>
                          <a:pt x="0" y="0"/>
                        </a:moveTo>
                        <a:cubicBezTo>
                          <a:pt x="247745" y="-51042"/>
                          <a:pt x="522298" y="12244"/>
                          <a:pt x="731470" y="0"/>
                        </a:cubicBezTo>
                        <a:cubicBezTo>
                          <a:pt x="940642" y="-12244"/>
                          <a:pt x="1186715" y="69881"/>
                          <a:pt x="1326162" y="0"/>
                        </a:cubicBezTo>
                        <a:cubicBezTo>
                          <a:pt x="1465609" y="-69881"/>
                          <a:pt x="1635847" y="43415"/>
                          <a:pt x="1920853" y="0"/>
                        </a:cubicBezTo>
                        <a:cubicBezTo>
                          <a:pt x="2205859" y="-43415"/>
                          <a:pt x="2378799" y="23372"/>
                          <a:pt x="2515544" y="0"/>
                        </a:cubicBezTo>
                        <a:cubicBezTo>
                          <a:pt x="2652289" y="-23372"/>
                          <a:pt x="2649611" y="16590"/>
                          <a:pt x="2699899" y="0"/>
                        </a:cubicBezTo>
                        <a:cubicBezTo>
                          <a:pt x="2750187" y="-16590"/>
                          <a:pt x="3185618" y="19383"/>
                          <a:pt x="3431369" y="0"/>
                        </a:cubicBezTo>
                        <a:cubicBezTo>
                          <a:pt x="3677120" y="-19383"/>
                          <a:pt x="3558369" y="17330"/>
                          <a:pt x="3615723" y="0"/>
                        </a:cubicBezTo>
                        <a:cubicBezTo>
                          <a:pt x="3673077" y="-17330"/>
                          <a:pt x="4083965" y="40844"/>
                          <a:pt x="4210414" y="0"/>
                        </a:cubicBezTo>
                        <a:cubicBezTo>
                          <a:pt x="4336863" y="-40844"/>
                          <a:pt x="4837263" y="74162"/>
                          <a:pt x="5078664" y="0"/>
                        </a:cubicBezTo>
                        <a:cubicBezTo>
                          <a:pt x="5320065" y="-74162"/>
                          <a:pt x="5533963" y="61159"/>
                          <a:pt x="5946913" y="0"/>
                        </a:cubicBezTo>
                        <a:cubicBezTo>
                          <a:pt x="6359863" y="-61159"/>
                          <a:pt x="6393447" y="61276"/>
                          <a:pt x="6678383" y="0"/>
                        </a:cubicBezTo>
                        <a:cubicBezTo>
                          <a:pt x="6963319" y="-61276"/>
                          <a:pt x="6965227" y="29033"/>
                          <a:pt x="7136296" y="0"/>
                        </a:cubicBezTo>
                        <a:cubicBezTo>
                          <a:pt x="7307365" y="-29033"/>
                          <a:pt x="7277873" y="6691"/>
                          <a:pt x="7320650" y="0"/>
                        </a:cubicBezTo>
                        <a:cubicBezTo>
                          <a:pt x="7363427" y="-6691"/>
                          <a:pt x="7622502" y="31653"/>
                          <a:pt x="7778562" y="0"/>
                        </a:cubicBezTo>
                        <a:cubicBezTo>
                          <a:pt x="7934622" y="-31653"/>
                          <a:pt x="8286233" y="65430"/>
                          <a:pt x="8510033" y="0"/>
                        </a:cubicBezTo>
                        <a:cubicBezTo>
                          <a:pt x="8733833" y="-65430"/>
                          <a:pt x="9114668" y="11451"/>
                          <a:pt x="9378282" y="0"/>
                        </a:cubicBezTo>
                        <a:cubicBezTo>
                          <a:pt x="9641896" y="-11451"/>
                          <a:pt x="9480937" y="12360"/>
                          <a:pt x="9562636" y="0"/>
                        </a:cubicBezTo>
                        <a:cubicBezTo>
                          <a:pt x="9644335" y="-12360"/>
                          <a:pt x="9695944" y="4896"/>
                          <a:pt x="9746990" y="0"/>
                        </a:cubicBezTo>
                        <a:cubicBezTo>
                          <a:pt x="9798036" y="-4896"/>
                          <a:pt x="10325304" y="4787"/>
                          <a:pt x="10615240" y="0"/>
                        </a:cubicBezTo>
                        <a:cubicBezTo>
                          <a:pt x="10905176" y="-4787"/>
                          <a:pt x="10732453" y="4015"/>
                          <a:pt x="10799594" y="0"/>
                        </a:cubicBezTo>
                        <a:cubicBezTo>
                          <a:pt x="10866735" y="-4015"/>
                          <a:pt x="11250017" y="9282"/>
                          <a:pt x="11394285" y="0"/>
                        </a:cubicBezTo>
                        <a:cubicBezTo>
                          <a:pt x="11538553" y="-9282"/>
                          <a:pt x="11599804" y="2545"/>
                          <a:pt x="11715419" y="0"/>
                        </a:cubicBezTo>
                        <a:cubicBezTo>
                          <a:pt x="11831034" y="-2545"/>
                          <a:pt x="11968548" y="21708"/>
                          <a:pt x="12036552" y="0"/>
                        </a:cubicBezTo>
                        <a:cubicBezTo>
                          <a:pt x="12104556" y="-21708"/>
                          <a:pt x="12238860" y="16622"/>
                          <a:pt x="12357685" y="0"/>
                        </a:cubicBezTo>
                        <a:cubicBezTo>
                          <a:pt x="12476510" y="-16622"/>
                          <a:pt x="12559860" y="16471"/>
                          <a:pt x="12678819" y="0"/>
                        </a:cubicBezTo>
                        <a:cubicBezTo>
                          <a:pt x="12797778" y="-16471"/>
                          <a:pt x="13029372" y="4213"/>
                          <a:pt x="13136731" y="0"/>
                        </a:cubicBezTo>
                        <a:cubicBezTo>
                          <a:pt x="13244090" y="-4213"/>
                          <a:pt x="13522037" y="32105"/>
                          <a:pt x="13677900" y="0"/>
                        </a:cubicBezTo>
                        <a:cubicBezTo>
                          <a:pt x="13695497" y="127619"/>
                          <a:pt x="13642799" y="200506"/>
                          <a:pt x="13677900" y="373380"/>
                        </a:cubicBezTo>
                        <a:cubicBezTo>
                          <a:pt x="13713001" y="546254"/>
                          <a:pt x="13676275" y="619671"/>
                          <a:pt x="13677900" y="762000"/>
                        </a:cubicBezTo>
                        <a:cubicBezTo>
                          <a:pt x="13532100" y="771950"/>
                          <a:pt x="13447902" y="734972"/>
                          <a:pt x="13219988" y="762000"/>
                        </a:cubicBezTo>
                        <a:cubicBezTo>
                          <a:pt x="12992074" y="789028"/>
                          <a:pt x="12571042" y="747666"/>
                          <a:pt x="12351738" y="762000"/>
                        </a:cubicBezTo>
                        <a:cubicBezTo>
                          <a:pt x="12132434" y="776334"/>
                          <a:pt x="11994723" y="752819"/>
                          <a:pt x="11893826" y="762000"/>
                        </a:cubicBezTo>
                        <a:cubicBezTo>
                          <a:pt x="11792929" y="771181"/>
                          <a:pt x="11413686" y="672121"/>
                          <a:pt x="11025577" y="762000"/>
                        </a:cubicBezTo>
                        <a:cubicBezTo>
                          <a:pt x="10637468" y="851879"/>
                          <a:pt x="10628549" y="748445"/>
                          <a:pt x="10430885" y="762000"/>
                        </a:cubicBezTo>
                        <a:cubicBezTo>
                          <a:pt x="10233221" y="775555"/>
                          <a:pt x="9770238" y="679126"/>
                          <a:pt x="9562636" y="762000"/>
                        </a:cubicBezTo>
                        <a:cubicBezTo>
                          <a:pt x="9355034" y="844874"/>
                          <a:pt x="9021496" y="756955"/>
                          <a:pt x="8694387" y="762000"/>
                        </a:cubicBezTo>
                        <a:cubicBezTo>
                          <a:pt x="8367278" y="767045"/>
                          <a:pt x="8472267" y="724329"/>
                          <a:pt x="8373254" y="762000"/>
                        </a:cubicBezTo>
                        <a:cubicBezTo>
                          <a:pt x="8274241" y="799671"/>
                          <a:pt x="8112837" y="743146"/>
                          <a:pt x="7915341" y="762000"/>
                        </a:cubicBezTo>
                        <a:cubicBezTo>
                          <a:pt x="7717845" y="780854"/>
                          <a:pt x="7587510" y="720518"/>
                          <a:pt x="7320650" y="762000"/>
                        </a:cubicBezTo>
                        <a:cubicBezTo>
                          <a:pt x="7053790" y="803482"/>
                          <a:pt x="6886831" y="709735"/>
                          <a:pt x="6725959" y="762000"/>
                        </a:cubicBezTo>
                        <a:cubicBezTo>
                          <a:pt x="6565087" y="814265"/>
                          <a:pt x="6340703" y="691474"/>
                          <a:pt x="5994488" y="762000"/>
                        </a:cubicBezTo>
                        <a:cubicBezTo>
                          <a:pt x="5648273" y="832526"/>
                          <a:pt x="5743509" y="741138"/>
                          <a:pt x="5673355" y="762000"/>
                        </a:cubicBezTo>
                        <a:cubicBezTo>
                          <a:pt x="5603201" y="782862"/>
                          <a:pt x="5418562" y="748133"/>
                          <a:pt x="5352222" y="762000"/>
                        </a:cubicBezTo>
                        <a:cubicBezTo>
                          <a:pt x="5285882" y="775867"/>
                          <a:pt x="4731296" y="677254"/>
                          <a:pt x="4483972" y="762000"/>
                        </a:cubicBezTo>
                        <a:cubicBezTo>
                          <a:pt x="4236648" y="846746"/>
                          <a:pt x="3948555" y="702746"/>
                          <a:pt x="3615723" y="762000"/>
                        </a:cubicBezTo>
                        <a:cubicBezTo>
                          <a:pt x="3282891" y="821254"/>
                          <a:pt x="3158405" y="752210"/>
                          <a:pt x="3021032" y="762000"/>
                        </a:cubicBezTo>
                        <a:cubicBezTo>
                          <a:pt x="2883659" y="771790"/>
                          <a:pt x="2904750" y="747999"/>
                          <a:pt x="2836678" y="762000"/>
                        </a:cubicBezTo>
                        <a:cubicBezTo>
                          <a:pt x="2768606" y="776001"/>
                          <a:pt x="2695801" y="749869"/>
                          <a:pt x="2652323" y="762000"/>
                        </a:cubicBezTo>
                        <a:cubicBezTo>
                          <a:pt x="2608845" y="774131"/>
                          <a:pt x="1993621" y="734856"/>
                          <a:pt x="1784074" y="762000"/>
                        </a:cubicBezTo>
                        <a:cubicBezTo>
                          <a:pt x="1574527" y="789144"/>
                          <a:pt x="1460417" y="725115"/>
                          <a:pt x="1326162" y="762000"/>
                        </a:cubicBezTo>
                        <a:cubicBezTo>
                          <a:pt x="1191907" y="798885"/>
                          <a:pt x="498266" y="683560"/>
                          <a:pt x="0" y="762000"/>
                        </a:cubicBezTo>
                        <a:cubicBezTo>
                          <a:pt x="-33712" y="611092"/>
                          <a:pt x="22527" y="484583"/>
                          <a:pt x="0" y="381000"/>
                        </a:cubicBezTo>
                        <a:cubicBezTo>
                          <a:pt x="-22527" y="277417"/>
                          <a:pt x="600" y="123471"/>
                          <a:pt x="0" y="0"/>
                        </a:cubicBezTo>
                        <a:close/>
                      </a:path>
                      <a:path w="13677900" h="762000" stroke="0" extrusionOk="0">
                        <a:moveTo>
                          <a:pt x="0" y="0"/>
                        </a:moveTo>
                        <a:cubicBezTo>
                          <a:pt x="204110" y="-40041"/>
                          <a:pt x="302180" y="12335"/>
                          <a:pt x="457912" y="0"/>
                        </a:cubicBezTo>
                        <a:cubicBezTo>
                          <a:pt x="613644" y="-12335"/>
                          <a:pt x="602685" y="18190"/>
                          <a:pt x="642267" y="0"/>
                        </a:cubicBezTo>
                        <a:cubicBezTo>
                          <a:pt x="681849" y="-18190"/>
                          <a:pt x="1236578" y="37371"/>
                          <a:pt x="1510516" y="0"/>
                        </a:cubicBezTo>
                        <a:cubicBezTo>
                          <a:pt x="1784454" y="-37371"/>
                          <a:pt x="1857903" y="29622"/>
                          <a:pt x="1968428" y="0"/>
                        </a:cubicBezTo>
                        <a:cubicBezTo>
                          <a:pt x="2078953" y="-29622"/>
                          <a:pt x="2329898" y="54664"/>
                          <a:pt x="2426341" y="0"/>
                        </a:cubicBezTo>
                        <a:cubicBezTo>
                          <a:pt x="2522784" y="-54664"/>
                          <a:pt x="3054407" y="27943"/>
                          <a:pt x="3294590" y="0"/>
                        </a:cubicBezTo>
                        <a:cubicBezTo>
                          <a:pt x="3534773" y="-27943"/>
                          <a:pt x="3458031" y="33350"/>
                          <a:pt x="3615723" y="0"/>
                        </a:cubicBezTo>
                        <a:cubicBezTo>
                          <a:pt x="3773415" y="-33350"/>
                          <a:pt x="4189325" y="82444"/>
                          <a:pt x="4483972" y="0"/>
                        </a:cubicBezTo>
                        <a:cubicBezTo>
                          <a:pt x="4778619" y="-82444"/>
                          <a:pt x="5059842" y="8833"/>
                          <a:pt x="5352222" y="0"/>
                        </a:cubicBezTo>
                        <a:cubicBezTo>
                          <a:pt x="5644602" y="-8833"/>
                          <a:pt x="5681253" y="8793"/>
                          <a:pt x="5946913" y="0"/>
                        </a:cubicBezTo>
                        <a:cubicBezTo>
                          <a:pt x="6212573" y="-8793"/>
                          <a:pt x="6458439" y="78119"/>
                          <a:pt x="6815162" y="0"/>
                        </a:cubicBezTo>
                        <a:cubicBezTo>
                          <a:pt x="7171885" y="-78119"/>
                          <a:pt x="7137847" y="8368"/>
                          <a:pt x="7273075" y="0"/>
                        </a:cubicBezTo>
                        <a:cubicBezTo>
                          <a:pt x="7408303" y="-8368"/>
                          <a:pt x="7509965" y="49461"/>
                          <a:pt x="7730987" y="0"/>
                        </a:cubicBezTo>
                        <a:cubicBezTo>
                          <a:pt x="7952009" y="-49461"/>
                          <a:pt x="8167635" y="15837"/>
                          <a:pt x="8462457" y="0"/>
                        </a:cubicBezTo>
                        <a:cubicBezTo>
                          <a:pt x="8757279" y="-15837"/>
                          <a:pt x="8712660" y="41980"/>
                          <a:pt x="8920370" y="0"/>
                        </a:cubicBezTo>
                        <a:cubicBezTo>
                          <a:pt x="9128080" y="-41980"/>
                          <a:pt x="9499632" y="46275"/>
                          <a:pt x="9788619" y="0"/>
                        </a:cubicBezTo>
                        <a:cubicBezTo>
                          <a:pt x="10077606" y="-46275"/>
                          <a:pt x="10314990" y="8027"/>
                          <a:pt x="10656868" y="0"/>
                        </a:cubicBezTo>
                        <a:cubicBezTo>
                          <a:pt x="10998746" y="-8027"/>
                          <a:pt x="11067707" y="64711"/>
                          <a:pt x="11251559" y="0"/>
                        </a:cubicBezTo>
                        <a:cubicBezTo>
                          <a:pt x="11435411" y="-64711"/>
                          <a:pt x="11616915" y="54712"/>
                          <a:pt x="11709472" y="0"/>
                        </a:cubicBezTo>
                        <a:cubicBezTo>
                          <a:pt x="11802029" y="-54712"/>
                          <a:pt x="11816269" y="16727"/>
                          <a:pt x="11893826" y="0"/>
                        </a:cubicBezTo>
                        <a:cubicBezTo>
                          <a:pt x="11971383" y="-16727"/>
                          <a:pt x="12079495" y="15358"/>
                          <a:pt x="12214959" y="0"/>
                        </a:cubicBezTo>
                        <a:cubicBezTo>
                          <a:pt x="12350423" y="-15358"/>
                          <a:pt x="12398829" y="32740"/>
                          <a:pt x="12536093" y="0"/>
                        </a:cubicBezTo>
                        <a:cubicBezTo>
                          <a:pt x="12673357" y="-32740"/>
                          <a:pt x="12889523" y="10623"/>
                          <a:pt x="12994005" y="0"/>
                        </a:cubicBezTo>
                        <a:cubicBezTo>
                          <a:pt x="13098487" y="-10623"/>
                          <a:pt x="13464495" y="67664"/>
                          <a:pt x="13677900" y="0"/>
                        </a:cubicBezTo>
                        <a:cubicBezTo>
                          <a:pt x="13697936" y="170003"/>
                          <a:pt x="13667664" y="264587"/>
                          <a:pt x="13677900" y="381000"/>
                        </a:cubicBezTo>
                        <a:cubicBezTo>
                          <a:pt x="13688136" y="497413"/>
                          <a:pt x="13659096" y="617701"/>
                          <a:pt x="13677900" y="762000"/>
                        </a:cubicBezTo>
                        <a:cubicBezTo>
                          <a:pt x="13458354" y="787516"/>
                          <a:pt x="13226430" y="723397"/>
                          <a:pt x="13083209" y="762000"/>
                        </a:cubicBezTo>
                        <a:cubicBezTo>
                          <a:pt x="12939988" y="800603"/>
                          <a:pt x="12843434" y="750301"/>
                          <a:pt x="12762075" y="762000"/>
                        </a:cubicBezTo>
                        <a:cubicBezTo>
                          <a:pt x="12680716" y="773699"/>
                          <a:pt x="12386704" y="732918"/>
                          <a:pt x="12030605" y="762000"/>
                        </a:cubicBezTo>
                        <a:cubicBezTo>
                          <a:pt x="11674506" y="791082"/>
                          <a:pt x="11849009" y="746891"/>
                          <a:pt x="11709472" y="762000"/>
                        </a:cubicBezTo>
                        <a:cubicBezTo>
                          <a:pt x="11569935" y="777109"/>
                          <a:pt x="11244492" y="709186"/>
                          <a:pt x="10978001" y="762000"/>
                        </a:cubicBezTo>
                        <a:cubicBezTo>
                          <a:pt x="10711510" y="814814"/>
                          <a:pt x="10859459" y="753720"/>
                          <a:pt x="10793647" y="762000"/>
                        </a:cubicBezTo>
                        <a:cubicBezTo>
                          <a:pt x="10727835" y="770280"/>
                          <a:pt x="10394028" y="693987"/>
                          <a:pt x="10062177" y="762000"/>
                        </a:cubicBezTo>
                        <a:cubicBezTo>
                          <a:pt x="9730326" y="830013"/>
                          <a:pt x="9843689" y="734362"/>
                          <a:pt x="9741044" y="762000"/>
                        </a:cubicBezTo>
                        <a:cubicBezTo>
                          <a:pt x="9638399" y="789638"/>
                          <a:pt x="9645550" y="761032"/>
                          <a:pt x="9556689" y="762000"/>
                        </a:cubicBezTo>
                        <a:cubicBezTo>
                          <a:pt x="9467828" y="762968"/>
                          <a:pt x="9394203" y="723559"/>
                          <a:pt x="9235556" y="762000"/>
                        </a:cubicBezTo>
                        <a:cubicBezTo>
                          <a:pt x="9076909" y="800441"/>
                          <a:pt x="8711592" y="718428"/>
                          <a:pt x="8504086" y="762000"/>
                        </a:cubicBezTo>
                        <a:cubicBezTo>
                          <a:pt x="8296580" y="805572"/>
                          <a:pt x="8322757" y="738470"/>
                          <a:pt x="8182952" y="762000"/>
                        </a:cubicBezTo>
                        <a:cubicBezTo>
                          <a:pt x="8043147" y="785530"/>
                          <a:pt x="8041458" y="741246"/>
                          <a:pt x="7998598" y="762000"/>
                        </a:cubicBezTo>
                        <a:cubicBezTo>
                          <a:pt x="7955738" y="782754"/>
                          <a:pt x="7816779" y="723931"/>
                          <a:pt x="7677465" y="762000"/>
                        </a:cubicBezTo>
                        <a:cubicBezTo>
                          <a:pt x="7538151" y="800069"/>
                          <a:pt x="7326364" y="739418"/>
                          <a:pt x="7219552" y="762000"/>
                        </a:cubicBezTo>
                        <a:cubicBezTo>
                          <a:pt x="7112740" y="784582"/>
                          <a:pt x="6900826" y="701044"/>
                          <a:pt x="6624861" y="762000"/>
                        </a:cubicBezTo>
                        <a:cubicBezTo>
                          <a:pt x="6348896" y="822956"/>
                          <a:pt x="6439862" y="749124"/>
                          <a:pt x="6303728" y="762000"/>
                        </a:cubicBezTo>
                        <a:cubicBezTo>
                          <a:pt x="6167594" y="774876"/>
                          <a:pt x="5667909" y="664824"/>
                          <a:pt x="5435479" y="762000"/>
                        </a:cubicBezTo>
                        <a:cubicBezTo>
                          <a:pt x="5203049" y="859176"/>
                          <a:pt x="5110861" y="705939"/>
                          <a:pt x="4840787" y="762000"/>
                        </a:cubicBezTo>
                        <a:cubicBezTo>
                          <a:pt x="4570713" y="818061"/>
                          <a:pt x="4314444" y="685993"/>
                          <a:pt x="3972538" y="762000"/>
                        </a:cubicBezTo>
                        <a:cubicBezTo>
                          <a:pt x="3630632" y="838007"/>
                          <a:pt x="3571898" y="720292"/>
                          <a:pt x="3241068" y="762000"/>
                        </a:cubicBezTo>
                        <a:cubicBezTo>
                          <a:pt x="2910238" y="803708"/>
                          <a:pt x="2990767" y="758644"/>
                          <a:pt x="2783155" y="762000"/>
                        </a:cubicBezTo>
                        <a:cubicBezTo>
                          <a:pt x="2575543" y="765356"/>
                          <a:pt x="2218064" y="696885"/>
                          <a:pt x="2051685" y="762000"/>
                        </a:cubicBezTo>
                        <a:cubicBezTo>
                          <a:pt x="1885306" y="827115"/>
                          <a:pt x="1798432" y="740676"/>
                          <a:pt x="1730552" y="762000"/>
                        </a:cubicBezTo>
                        <a:cubicBezTo>
                          <a:pt x="1662672" y="783324"/>
                          <a:pt x="1332078" y="753242"/>
                          <a:pt x="1135860" y="762000"/>
                        </a:cubicBezTo>
                        <a:cubicBezTo>
                          <a:pt x="939642" y="770758"/>
                          <a:pt x="1011484" y="757959"/>
                          <a:pt x="951506" y="762000"/>
                        </a:cubicBezTo>
                        <a:cubicBezTo>
                          <a:pt x="891528" y="766041"/>
                          <a:pt x="240737" y="748034"/>
                          <a:pt x="0" y="762000"/>
                        </a:cubicBezTo>
                        <a:cubicBezTo>
                          <a:pt x="-15230" y="672638"/>
                          <a:pt x="42275" y="459382"/>
                          <a:pt x="0" y="381000"/>
                        </a:cubicBezTo>
                        <a:cubicBezTo>
                          <a:pt x="-42275" y="302618"/>
                          <a:pt x="35547" y="161164"/>
                          <a:pt x="0" y="0"/>
                        </a:cubicBezTo>
                        <a:close/>
                      </a:path>
                    </a:pathLst>
                  </a:custGeom>
                  <ask:type>
                    <ask:lineSketchNone/>
                  </ask:type>
                </ask:lineSketchStyleProps>
              </a:ext>
            </a:extLst>
          </a:ln>
          <a:effectLst>
            <a:outerShdw blurRad="190500" dist="228600" dir="2700000" sy="90000" rotWithShape="0">
              <a:srgbClr val="000000">
                <a:alpha val="25500"/>
              </a:srgbClr>
            </a:outerShdw>
            <a:softEdge rad="0"/>
          </a:effectLst>
        </p:spPr>
        <p:style>
          <a:lnRef idx="1">
            <a:schemeClr val="accent2"/>
          </a:lnRef>
          <a:fillRef idx="3">
            <a:schemeClr val="accent2"/>
          </a:fillRef>
          <a:effectRef idx="2">
            <a:schemeClr val="accent2"/>
          </a:effectRef>
          <a:fontRef idx="minor">
            <a:schemeClr val="lt1"/>
          </a:fontRef>
        </p:style>
        <p:txBody>
          <a:bodyPr lIns="91409" tIns="45705" rIns="91409" bIns="45705" rtlCol="1" anchor="ctr"/>
          <a:lstStyle/>
          <a:p>
            <a:pPr algn="l">
              <a:defRPr/>
            </a:pPr>
            <a:r>
              <a:rPr lang="en-AU" sz="2800" b="1" dirty="0">
                <a:solidFill>
                  <a:schemeClr val="bg1"/>
                </a:solidFill>
                <a:cs typeface="B Mitra" pitchFamily="2" charset="-78"/>
              </a:rPr>
              <a:t>Results</a:t>
            </a:r>
            <a:endParaRPr lang="fa-IR" sz="2800" b="1" dirty="0">
              <a:solidFill>
                <a:schemeClr val="bg1"/>
              </a:solidFill>
              <a:cs typeface="B Mitra" pitchFamily="2" charset="-78"/>
            </a:endParaRPr>
          </a:p>
        </p:txBody>
      </p:sp>
      <p:sp>
        <p:nvSpPr>
          <p:cNvPr id="25" name="Rectangle 24">
            <a:extLst>
              <a:ext uri="{FF2B5EF4-FFF2-40B4-BE49-F238E27FC236}">
                <a16:creationId xmlns="" xmlns:a16="http://schemas.microsoft.com/office/drawing/2014/main" id="{CDF2C762-DC9D-21F8-26D0-55D6227EDF28}"/>
              </a:ext>
            </a:extLst>
          </p:cNvPr>
          <p:cNvSpPr/>
          <p:nvPr/>
        </p:nvSpPr>
        <p:spPr>
          <a:xfrm>
            <a:off x="15395053" y="21805668"/>
            <a:ext cx="13677900" cy="762000"/>
          </a:xfrm>
          <a:prstGeom prst="rect">
            <a:avLst/>
          </a:prstGeom>
          <a:gradFill flip="none" rotWithShape="1">
            <a:gsLst>
              <a:gs pos="0">
                <a:srgbClr val="FFFF00">
                  <a:lumMod val="96000"/>
                  <a:lumOff val="4000"/>
                </a:srgbClr>
              </a:gs>
              <a:gs pos="36000">
                <a:srgbClr val="FFC000"/>
              </a:gs>
              <a:gs pos="46750">
                <a:srgbClr val="FFC000"/>
              </a:gs>
              <a:gs pos="58000">
                <a:srgbClr val="FFC000"/>
              </a:gs>
              <a:gs pos="100000">
                <a:srgbClr val="00B050"/>
              </a:gs>
              <a:gs pos="100000">
                <a:srgbClr val="388A88"/>
              </a:gs>
            </a:gsLst>
            <a:lin ang="2700000" scaled="1"/>
            <a:tileRect/>
          </a:gradFill>
          <a:ln cap="flat">
            <a:extLst>
              <a:ext uri="{C807C97D-BFC1-408E-A445-0C87EB9F89A2}">
                <ask:lineSketchStyleProps xmlns="" xmlns:ask="http://schemas.microsoft.com/office/drawing/2018/sketchyshapes" sd="1219033472">
                  <a:custGeom>
                    <a:avLst/>
                    <a:gdLst>
                      <a:gd name="connsiteX0" fmla="*/ 0 w 13677900"/>
                      <a:gd name="connsiteY0" fmla="*/ 0 h 762000"/>
                      <a:gd name="connsiteX1" fmla="*/ 731470 w 13677900"/>
                      <a:gd name="connsiteY1" fmla="*/ 0 h 762000"/>
                      <a:gd name="connsiteX2" fmla="*/ 1326162 w 13677900"/>
                      <a:gd name="connsiteY2" fmla="*/ 0 h 762000"/>
                      <a:gd name="connsiteX3" fmla="*/ 1920853 w 13677900"/>
                      <a:gd name="connsiteY3" fmla="*/ 0 h 762000"/>
                      <a:gd name="connsiteX4" fmla="*/ 2515544 w 13677900"/>
                      <a:gd name="connsiteY4" fmla="*/ 0 h 762000"/>
                      <a:gd name="connsiteX5" fmla="*/ 2699899 w 13677900"/>
                      <a:gd name="connsiteY5" fmla="*/ 0 h 762000"/>
                      <a:gd name="connsiteX6" fmla="*/ 3431369 w 13677900"/>
                      <a:gd name="connsiteY6" fmla="*/ 0 h 762000"/>
                      <a:gd name="connsiteX7" fmla="*/ 3615723 w 13677900"/>
                      <a:gd name="connsiteY7" fmla="*/ 0 h 762000"/>
                      <a:gd name="connsiteX8" fmla="*/ 4210414 w 13677900"/>
                      <a:gd name="connsiteY8" fmla="*/ 0 h 762000"/>
                      <a:gd name="connsiteX9" fmla="*/ 5078664 w 13677900"/>
                      <a:gd name="connsiteY9" fmla="*/ 0 h 762000"/>
                      <a:gd name="connsiteX10" fmla="*/ 5946913 w 13677900"/>
                      <a:gd name="connsiteY10" fmla="*/ 0 h 762000"/>
                      <a:gd name="connsiteX11" fmla="*/ 6678383 w 13677900"/>
                      <a:gd name="connsiteY11" fmla="*/ 0 h 762000"/>
                      <a:gd name="connsiteX12" fmla="*/ 7136296 w 13677900"/>
                      <a:gd name="connsiteY12" fmla="*/ 0 h 762000"/>
                      <a:gd name="connsiteX13" fmla="*/ 7320650 w 13677900"/>
                      <a:gd name="connsiteY13" fmla="*/ 0 h 762000"/>
                      <a:gd name="connsiteX14" fmla="*/ 7778562 w 13677900"/>
                      <a:gd name="connsiteY14" fmla="*/ 0 h 762000"/>
                      <a:gd name="connsiteX15" fmla="*/ 8510033 w 13677900"/>
                      <a:gd name="connsiteY15" fmla="*/ 0 h 762000"/>
                      <a:gd name="connsiteX16" fmla="*/ 9378282 w 13677900"/>
                      <a:gd name="connsiteY16" fmla="*/ 0 h 762000"/>
                      <a:gd name="connsiteX17" fmla="*/ 9562636 w 13677900"/>
                      <a:gd name="connsiteY17" fmla="*/ 0 h 762000"/>
                      <a:gd name="connsiteX18" fmla="*/ 9746990 w 13677900"/>
                      <a:gd name="connsiteY18" fmla="*/ 0 h 762000"/>
                      <a:gd name="connsiteX19" fmla="*/ 10615240 w 13677900"/>
                      <a:gd name="connsiteY19" fmla="*/ 0 h 762000"/>
                      <a:gd name="connsiteX20" fmla="*/ 10799594 w 13677900"/>
                      <a:gd name="connsiteY20" fmla="*/ 0 h 762000"/>
                      <a:gd name="connsiteX21" fmla="*/ 11394285 w 13677900"/>
                      <a:gd name="connsiteY21" fmla="*/ 0 h 762000"/>
                      <a:gd name="connsiteX22" fmla="*/ 11715419 w 13677900"/>
                      <a:gd name="connsiteY22" fmla="*/ 0 h 762000"/>
                      <a:gd name="connsiteX23" fmla="*/ 12036552 w 13677900"/>
                      <a:gd name="connsiteY23" fmla="*/ 0 h 762000"/>
                      <a:gd name="connsiteX24" fmla="*/ 12357685 w 13677900"/>
                      <a:gd name="connsiteY24" fmla="*/ 0 h 762000"/>
                      <a:gd name="connsiteX25" fmla="*/ 12678819 w 13677900"/>
                      <a:gd name="connsiteY25" fmla="*/ 0 h 762000"/>
                      <a:gd name="connsiteX26" fmla="*/ 13136731 w 13677900"/>
                      <a:gd name="connsiteY26" fmla="*/ 0 h 762000"/>
                      <a:gd name="connsiteX27" fmla="*/ 13677900 w 13677900"/>
                      <a:gd name="connsiteY27" fmla="*/ 0 h 762000"/>
                      <a:gd name="connsiteX28" fmla="*/ 13677900 w 13677900"/>
                      <a:gd name="connsiteY28" fmla="*/ 373380 h 762000"/>
                      <a:gd name="connsiteX29" fmla="*/ 13677900 w 13677900"/>
                      <a:gd name="connsiteY29" fmla="*/ 762000 h 762000"/>
                      <a:gd name="connsiteX30" fmla="*/ 13219988 w 13677900"/>
                      <a:gd name="connsiteY30" fmla="*/ 762000 h 762000"/>
                      <a:gd name="connsiteX31" fmla="*/ 12351738 w 13677900"/>
                      <a:gd name="connsiteY31" fmla="*/ 762000 h 762000"/>
                      <a:gd name="connsiteX32" fmla="*/ 11893826 w 13677900"/>
                      <a:gd name="connsiteY32" fmla="*/ 762000 h 762000"/>
                      <a:gd name="connsiteX33" fmla="*/ 11025577 w 13677900"/>
                      <a:gd name="connsiteY33" fmla="*/ 762000 h 762000"/>
                      <a:gd name="connsiteX34" fmla="*/ 10430885 w 13677900"/>
                      <a:gd name="connsiteY34" fmla="*/ 762000 h 762000"/>
                      <a:gd name="connsiteX35" fmla="*/ 9562636 w 13677900"/>
                      <a:gd name="connsiteY35" fmla="*/ 762000 h 762000"/>
                      <a:gd name="connsiteX36" fmla="*/ 8694387 w 13677900"/>
                      <a:gd name="connsiteY36" fmla="*/ 762000 h 762000"/>
                      <a:gd name="connsiteX37" fmla="*/ 8373254 w 13677900"/>
                      <a:gd name="connsiteY37" fmla="*/ 762000 h 762000"/>
                      <a:gd name="connsiteX38" fmla="*/ 7915341 w 13677900"/>
                      <a:gd name="connsiteY38" fmla="*/ 762000 h 762000"/>
                      <a:gd name="connsiteX39" fmla="*/ 7320650 w 13677900"/>
                      <a:gd name="connsiteY39" fmla="*/ 762000 h 762000"/>
                      <a:gd name="connsiteX40" fmla="*/ 6725959 w 13677900"/>
                      <a:gd name="connsiteY40" fmla="*/ 762000 h 762000"/>
                      <a:gd name="connsiteX41" fmla="*/ 5994488 w 13677900"/>
                      <a:gd name="connsiteY41" fmla="*/ 762000 h 762000"/>
                      <a:gd name="connsiteX42" fmla="*/ 5673355 w 13677900"/>
                      <a:gd name="connsiteY42" fmla="*/ 762000 h 762000"/>
                      <a:gd name="connsiteX43" fmla="*/ 5352222 w 13677900"/>
                      <a:gd name="connsiteY43" fmla="*/ 762000 h 762000"/>
                      <a:gd name="connsiteX44" fmla="*/ 4483972 w 13677900"/>
                      <a:gd name="connsiteY44" fmla="*/ 762000 h 762000"/>
                      <a:gd name="connsiteX45" fmla="*/ 3615723 w 13677900"/>
                      <a:gd name="connsiteY45" fmla="*/ 762000 h 762000"/>
                      <a:gd name="connsiteX46" fmla="*/ 3021032 w 13677900"/>
                      <a:gd name="connsiteY46" fmla="*/ 762000 h 762000"/>
                      <a:gd name="connsiteX47" fmla="*/ 2836678 w 13677900"/>
                      <a:gd name="connsiteY47" fmla="*/ 762000 h 762000"/>
                      <a:gd name="connsiteX48" fmla="*/ 2652323 w 13677900"/>
                      <a:gd name="connsiteY48" fmla="*/ 762000 h 762000"/>
                      <a:gd name="connsiteX49" fmla="*/ 1784074 w 13677900"/>
                      <a:gd name="connsiteY49" fmla="*/ 762000 h 762000"/>
                      <a:gd name="connsiteX50" fmla="*/ 1326162 w 13677900"/>
                      <a:gd name="connsiteY50" fmla="*/ 762000 h 762000"/>
                      <a:gd name="connsiteX51" fmla="*/ 0 w 13677900"/>
                      <a:gd name="connsiteY51" fmla="*/ 762000 h 762000"/>
                      <a:gd name="connsiteX52" fmla="*/ 0 w 13677900"/>
                      <a:gd name="connsiteY52" fmla="*/ 381000 h 762000"/>
                      <a:gd name="connsiteX53" fmla="*/ 0 w 13677900"/>
                      <a:gd name="connsiteY53"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677900" h="762000" fill="none" extrusionOk="0">
                        <a:moveTo>
                          <a:pt x="0" y="0"/>
                        </a:moveTo>
                        <a:cubicBezTo>
                          <a:pt x="247745" y="-51042"/>
                          <a:pt x="522298" y="12244"/>
                          <a:pt x="731470" y="0"/>
                        </a:cubicBezTo>
                        <a:cubicBezTo>
                          <a:pt x="940642" y="-12244"/>
                          <a:pt x="1186715" y="69881"/>
                          <a:pt x="1326162" y="0"/>
                        </a:cubicBezTo>
                        <a:cubicBezTo>
                          <a:pt x="1465609" y="-69881"/>
                          <a:pt x="1635847" y="43415"/>
                          <a:pt x="1920853" y="0"/>
                        </a:cubicBezTo>
                        <a:cubicBezTo>
                          <a:pt x="2205859" y="-43415"/>
                          <a:pt x="2378799" y="23372"/>
                          <a:pt x="2515544" y="0"/>
                        </a:cubicBezTo>
                        <a:cubicBezTo>
                          <a:pt x="2652289" y="-23372"/>
                          <a:pt x="2649611" y="16590"/>
                          <a:pt x="2699899" y="0"/>
                        </a:cubicBezTo>
                        <a:cubicBezTo>
                          <a:pt x="2750187" y="-16590"/>
                          <a:pt x="3185618" y="19383"/>
                          <a:pt x="3431369" y="0"/>
                        </a:cubicBezTo>
                        <a:cubicBezTo>
                          <a:pt x="3677120" y="-19383"/>
                          <a:pt x="3558369" y="17330"/>
                          <a:pt x="3615723" y="0"/>
                        </a:cubicBezTo>
                        <a:cubicBezTo>
                          <a:pt x="3673077" y="-17330"/>
                          <a:pt x="4083965" y="40844"/>
                          <a:pt x="4210414" y="0"/>
                        </a:cubicBezTo>
                        <a:cubicBezTo>
                          <a:pt x="4336863" y="-40844"/>
                          <a:pt x="4837263" y="74162"/>
                          <a:pt x="5078664" y="0"/>
                        </a:cubicBezTo>
                        <a:cubicBezTo>
                          <a:pt x="5320065" y="-74162"/>
                          <a:pt x="5533963" y="61159"/>
                          <a:pt x="5946913" y="0"/>
                        </a:cubicBezTo>
                        <a:cubicBezTo>
                          <a:pt x="6359863" y="-61159"/>
                          <a:pt x="6393447" y="61276"/>
                          <a:pt x="6678383" y="0"/>
                        </a:cubicBezTo>
                        <a:cubicBezTo>
                          <a:pt x="6963319" y="-61276"/>
                          <a:pt x="6965227" y="29033"/>
                          <a:pt x="7136296" y="0"/>
                        </a:cubicBezTo>
                        <a:cubicBezTo>
                          <a:pt x="7307365" y="-29033"/>
                          <a:pt x="7277873" y="6691"/>
                          <a:pt x="7320650" y="0"/>
                        </a:cubicBezTo>
                        <a:cubicBezTo>
                          <a:pt x="7363427" y="-6691"/>
                          <a:pt x="7622502" y="31653"/>
                          <a:pt x="7778562" y="0"/>
                        </a:cubicBezTo>
                        <a:cubicBezTo>
                          <a:pt x="7934622" y="-31653"/>
                          <a:pt x="8286233" y="65430"/>
                          <a:pt x="8510033" y="0"/>
                        </a:cubicBezTo>
                        <a:cubicBezTo>
                          <a:pt x="8733833" y="-65430"/>
                          <a:pt x="9114668" y="11451"/>
                          <a:pt x="9378282" y="0"/>
                        </a:cubicBezTo>
                        <a:cubicBezTo>
                          <a:pt x="9641896" y="-11451"/>
                          <a:pt x="9480937" y="12360"/>
                          <a:pt x="9562636" y="0"/>
                        </a:cubicBezTo>
                        <a:cubicBezTo>
                          <a:pt x="9644335" y="-12360"/>
                          <a:pt x="9695944" y="4896"/>
                          <a:pt x="9746990" y="0"/>
                        </a:cubicBezTo>
                        <a:cubicBezTo>
                          <a:pt x="9798036" y="-4896"/>
                          <a:pt x="10325304" y="4787"/>
                          <a:pt x="10615240" y="0"/>
                        </a:cubicBezTo>
                        <a:cubicBezTo>
                          <a:pt x="10905176" y="-4787"/>
                          <a:pt x="10732453" y="4015"/>
                          <a:pt x="10799594" y="0"/>
                        </a:cubicBezTo>
                        <a:cubicBezTo>
                          <a:pt x="10866735" y="-4015"/>
                          <a:pt x="11250017" y="9282"/>
                          <a:pt x="11394285" y="0"/>
                        </a:cubicBezTo>
                        <a:cubicBezTo>
                          <a:pt x="11538553" y="-9282"/>
                          <a:pt x="11599804" y="2545"/>
                          <a:pt x="11715419" y="0"/>
                        </a:cubicBezTo>
                        <a:cubicBezTo>
                          <a:pt x="11831034" y="-2545"/>
                          <a:pt x="11968548" y="21708"/>
                          <a:pt x="12036552" y="0"/>
                        </a:cubicBezTo>
                        <a:cubicBezTo>
                          <a:pt x="12104556" y="-21708"/>
                          <a:pt x="12238860" y="16622"/>
                          <a:pt x="12357685" y="0"/>
                        </a:cubicBezTo>
                        <a:cubicBezTo>
                          <a:pt x="12476510" y="-16622"/>
                          <a:pt x="12559860" y="16471"/>
                          <a:pt x="12678819" y="0"/>
                        </a:cubicBezTo>
                        <a:cubicBezTo>
                          <a:pt x="12797778" y="-16471"/>
                          <a:pt x="13029372" y="4213"/>
                          <a:pt x="13136731" y="0"/>
                        </a:cubicBezTo>
                        <a:cubicBezTo>
                          <a:pt x="13244090" y="-4213"/>
                          <a:pt x="13522037" y="32105"/>
                          <a:pt x="13677900" y="0"/>
                        </a:cubicBezTo>
                        <a:cubicBezTo>
                          <a:pt x="13695497" y="127619"/>
                          <a:pt x="13642799" y="200506"/>
                          <a:pt x="13677900" y="373380"/>
                        </a:cubicBezTo>
                        <a:cubicBezTo>
                          <a:pt x="13713001" y="546254"/>
                          <a:pt x="13676275" y="619671"/>
                          <a:pt x="13677900" y="762000"/>
                        </a:cubicBezTo>
                        <a:cubicBezTo>
                          <a:pt x="13532100" y="771950"/>
                          <a:pt x="13447902" y="734972"/>
                          <a:pt x="13219988" y="762000"/>
                        </a:cubicBezTo>
                        <a:cubicBezTo>
                          <a:pt x="12992074" y="789028"/>
                          <a:pt x="12571042" y="747666"/>
                          <a:pt x="12351738" y="762000"/>
                        </a:cubicBezTo>
                        <a:cubicBezTo>
                          <a:pt x="12132434" y="776334"/>
                          <a:pt x="11994723" y="752819"/>
                          <a:pt x="11893826" y="762000"/>
                        </a:cubicBezTo>
                        <a:cubicBezTo>
                          <a:pt x="11792929" y="771181"/>
                          <a:pt x="11413686" y="672121"/>
                          <a:pt x="11025577" y="762000"/>
                        </a:cubicBezTo>
                        <a:cubicBezTo>
                          <a:pt x="10637468" y="851879"/>
                          <a:pt x="10628549" y="748445"/>
                          <a:pt x="10430885" y="762000"/>
                        </a:cubicBezTo>
                        <a:cubicBezTo>
                          <a:pt x="10233221" y="775555"/>
                          <a:pt x="9770238" y="679126"/>
                          <a:pt x="9562636" y="762000"/>
                        </a:cubicBezTo>
                        <a:cubicBezTo>
                          <a:pt x="9355034" y="844874"/>
                          <a:pt x="9021496" y="756955"/>
                          <a:pt x="8694387" y="762000"/>
                        </a:cubicBezTo>
                        <a:cubicBezTo>
                          <a:pt x="8367278" y="767045"/>
                          <a:pt x="8472267" y="724329"/>
                          <a:pt x="8373254" y="762000"/>
                        </a:cubicBezTo>
                        <a:cubicBezTo>
                          <a:pt x="8274241" y="799671"/>
                          <a:pt x="8112837" y="743146"/>
                          <a:pt x="7915341" y="762000"/>
                        </a:cubicBezTo>
                        <a:cubicBezTo>
                          <a:pt x="7717845" y="780854"/>
                          <a:pt x="7587510" y="720518"/>
                          <a:pt x="7320650" y="762000"/>
                        </a:cubicBezTo>
                        <a:cubicBezTo>
                          <a:pt x="7053790" y="803482"/>
                          <a:pt x="6886831" y="709735"/>
                          <a:pt x="6725959" y="762000"/>
                        </a:cubicBezTo>
                        <a:cubicBezTo>
                          <a:pt x="6565087" y="814265"/>
                          <a:pt x="6340703" y="691474"/>
                          <a:pt x="5994488" y="762000"/>
                        </a:cubicBezTo>
                        <a:cubicBezTo>
                          <a:pt x="5648273" y="832526"/>
                          <a:pt x="5743509" y="741138"/>
                          <a:pt x="5673355" y="762000"/>
                        </a:cubicBezTo>
                        <a:cubicBezTo>
                          <a:pt x="5603201" y="782862"/>
                          <a:pt x="5418562" y="748133"/>
                          <a:pt x="5352222" y="762000"/>
                        </a:cubicBezTo>
                        <a:cubicBezTo>
                          <a:pt x="5285882" y="775867"/>
                          <a:pt x="4731296" y="677254"/>
                          <a:pt x="4483972" y="762000"/>
                        </a:cubicBezTo>
                        <a:cubicBezTo>
                          <a:pt x="4236648" y="846746"/>
                          <a:pt x="3948555" y="702746"/>
                          <a:pt x="3615723" y="762000"/>
                        </a:cubicBezTo>
                        <a:cubicBezTo>
                          <a:pt x="3282891" y="821254"/>
                          <a:pt x="3158405" y="752210"/>
                          <a:pt x="3021032" y="762000"/>
                        </a:cubicBezTo>
                        <a:cubicBezTo>
                          <a:pt x="2883659" y="771790"/>
                          <a:pt x="2904750" y="747999"/>
                          <a:pt x="2836678" y="762000"/>
                        </a:cubicBezTo>
                        <a:cubicBezTo>
                          <a:pt x="2768606" y="776001"/>
                          <a:pt x="2695801" y="749869"/>
                          <a:pt x="2652323" y="762000"/>
                        </a:cubicBezTo>
                        <a:cubicBezTo>
                          <a:pt x="2608845" y="774131"/>
                          <a:pt x="1993621" y="734856"/>
                          <a:pt x="1784074" y="762000"/>
                        </a:cubicBezTo>
                        <a:cubicBezTo>
                          <a:pt x="1574527" y="789144"/>
                          <a:pt x="1460417" y="725115"/>
                          <a:pt x="1326162" y="762000"/>
                        </a:cubicBezTo>
                        <a:cubicBezTo>
                          <a:pt x="1191907" y="798885"/>
                          <a:pt x="498266" y="683560"/>
                          <a:pt x="0" y="762000"/>
                        </a:cubicBezTo>
                        <a:cubicBezTo>
                          <a:pt x="-33712" y="611092"/>
                          <a:pt x="22527" y="484583"/>
                          <a:pt x="0" y="381000"/>
                        </a:cubicBezTo>
                        <a:cubicBezTo>
                          <a:pt x="-22527" y="277417"/>
                          <a:pt x="600" y="123471"/>
                          <a:pt x="0" y="0"/>
                        </a:cubicBezTo>
                        <a:close/>
                      </a:path>
                      <a:path w="13677900" h="762000" stroke="0" extrusionOk="0">
                        <a:moveTo>
                          <a:pt x="0" y="0"/>
                        </a:moveTo>
                        <a:cubicBezTo>
                          <a:pt x="204110" y="-40041"/>
                          <a:pt x="302180" y="12335"/>
                          <a:pt x="457912" y="0"/>
                        </a:cubicBezTo>
                        <a:cubicBezTo>
                          <a:pt x="613644" y="-12335"/>
                          <a:pt x="602685" y="18190"/>
                          <a:pt x="642267" y="0"/>
                        </a:cubicBezTo>
                        <a:cubicBezTo>
                          <a:pt x="681849" y="-18190"/>
                          <a:pt x="1236578" y="37371"/>
                          <a:pt x="1510516" y="0"/>
                        </a:cubicBezTo>
                        <a:cubicBezTo>
                          <a:pt x="1784454" y="-37371"/>
                          <a:pt x="1857903" y="29622"/>
                          <a:pt x="1968428" y="0"/>
                        </a:cubicBezTo>
                        <a:cubicBezTo>
                          <a:pt x="2078953" y="-29622"/>
                          <a:pt x="2329898" y="54664"/>
                          <a:pt x="2426341" y="0"/>
                        </a:cubicBezTo>
                        <a:cubicBezTo>
                          <a:pt x="2522784" y="-54664"/>
                          <a:pt x="3054407" y="27943"/>
                          <a:pt x="3294590" y="0"/>
                        </a:cubicBezTo>
                        <a:cubicBezTo>
                          <a:pt x="3534773" y="-27943"/>
                          <a:pt x="3458031" y="33350"/>
                          <a:pt x="3615723" y="0"/>
                        </a:cubicBezTo>
                        <a:cubicBezTo>
                          <a:pt x="3773415" y="-33350"/>
                          <a:pt x="4189325" y="82444"/>
                          <a:pt x="4483972" y="0"/>
                        </a:cubicBezTo>
                        <a:cubicBezTo>
                          <a:pt x="4778619" y="-82444"/>
                          <a:pt x="5059842" y="8833"/>
                          <a:pt x="5352222" y="0"/>
                        </a:cubicBezTo>
                        <a:cubicBezTo>
                          <a:pt x="5644602" y="-8833"/>
                          <a:pt x="5681253" y="8793"/>
                          <a:pt x="5946913" y="0"/>
                        </a:cubicBezTo>
                        <a:cubicBezTo>
                          <a:pt x="6212573" y="-8793"/>
                          <a:pt x="6458439" y="78119"/>
                          <a:pt x="6815162" y="0"/>
                        </a:cubicBezTo>
                        <a:cubicBezTo>
                          <a:pt x="7171885" y="-78119"/>
                          <a:pt x="7137847" y="8368"/>
                          <a:pt x="7273075" y="0"/>
                        </a:cubicBezTo>
                        <a:cubicBezTo>
                          <a:pt x="7408303" y="-8368"/>
                          <a:pt x="7509965" y="49461"/>
                          <a:pt x="7730987" y="0"/>
                        </a:cubicBezTo>
                        <a:cubicBezTo>
                          <a:pt x="7952009" y="-49461"/>
                          <a:pt x="8167635" y="15837"/>
                          <a:pt x="8462457" y="0"/>
                        </a:cubicBezTo>
                        <a:cubicBezTo>
                          <a:pt x="8757279" y="-15837"/>
                          <a:pt x="8712660" y="41980"/>
                          <a:pt x="8920370" y="0"/>
                        </a:cubicBezTo>
                        <a:cubicBezTo>
                          <a:pt x="9128080" y="-41980"/>
                          <a:pt x="9499632" y="46275"/>
                          <a:pt x="9788619" y="0"/>
                        </a:cubicBezTo>
                        <a:cubicBezTo>
                          <a:pt x="10077606" y="-46275"/>
                          <a:pt x="10314990" y="8027"/>
                          <a:pt x="10656868" y="0"/>
                        </a:cubicBezTo>
                        <a:cubicBezTo>
                          <a:pt x="10998746" y="-8027"/>
                          <a:pt x="11067707" y="64711"/>
                          <a:pt x="11251559" y="0"/>
                        </a:cubicBezTo>
                        <a:cubicBezTo>
                          <a:pt x="11435411" y="-64711"/>
                          <a:pt x="11616915" y="54712"/>
                          <a:pt x="11709472" y="0"/>
                        </a:cubicBezTo>
                        <a:cubicBezTo>
                          <a:pt x="11802029" y="-54712"/>
                          <a:pt x="11816269" y="16727"/>
                          <a:pt x="11893826" y="0"/>
                        </a:cubicBezTo>
                        <a:cubicBezTo>
                          <a:pt x="11971383" y="-16727"/>
                          <a:pt x="12079495" y="15358"/>
                          <a:pt x="12214959" y="0"/>
                        </a:cubicBezTo>
                        <a:cubicBezTo>
                          <a:pt x="12350423" y="-15358"/>
                          <a:pt x="12398829" y="32740"/>
                          <a:pt x="12536093" y="0"/>
                        </a:cubicBezTo>
                        <a:cubicBezTo>
                          <a:pt x="12673357" y="-32740"/>
                          <a:pt x="12889523" y="10623"/>
                          <a:pt x="12994005" y="0"/>
                        </a:cubicBezTo>
                        <a:cubicBezTo>
                          <a:pt x="13098487" y="-10623"/>
                          <a:pt x="13464495" y="67664"/>
                          <a:pt x="13677900" y="0"/>
                        </a:cubicBezTo>
                        <a:cubicBezTo>
                          <a:pt x="13697936" y="170003"/>
                          <a:pt x="13667664" y="264587"/>
                          <a:pt x="13677900" y="381000"/>
                        </a:cubicBezTo>
                        <a:cubicBezTo>
                          <a:pt x="13688136" y="497413"/>
                          <a:pt x="13659096" y="617701"/>
                          <a:pt x="13677900" y="762000"/>
                        </a:cubicBezTo>
                        <a:cubicBezTo>
                          <a:pt x="13458354" y="787516"/>
                          <a:pt x="13226430" y="723397"/>
                          <a:pt x="13083209" y="762000"/>
                        </a:cubicBezTo>
                        <a:cubicBezTo>
                          <a:pt x="12939988" y="800603"/>
                          <a:pt x="12843434" y="750301"/>
                          <a:pt x="12762075" y="762000"/>
                        </a:cubicBezTo>
                        <a:cubicBezTo>
                          <a:pt x="12680716" y="773699"/>
                          <a:pt x="12386704" y="732918"/>
                          <a:pt x="12030605" y="762000"/>
                        </a:cubicBezTo>
                        <a:cubicBezTo>
                          <a:pt x="11674506" y="791082"/>
                          <a:pt x="11849009" y="746891"/>
                          <a:pt x="11709472" y="762000"/>
                        </a:cubicBezTo>
                        <a:cubicBezTo>
                          <a:pt x="11569935" y="777109"/>
                          <a:pt x="11244492" y="709186"/>
                          <a:pt x="10978001" y="762000"/>
                        </a:cubicBezTo>
                        <a:cubicBezTo>
                          <a:pt x="10711510" y="814814"/>
                          <a:pt x="10859459" y="753720"/>
                          <a:pt x="10793647" y="762000"/>
                        </a:cubicBezTo>
                        <a:cubicBezTo>
                          <a:pt x="10727835" y="770280"/>
                          <a:pt x="10394028" y="693987"/>
                          <a:pt x="10062177" y="762000"/>
                        </a:cubicBezTo>
                        <a:cubicBezTo>
                          <a:pt x="9730326" y="830013"/>
                          <a:pt x="9843689" y="734362"/>
                          <a:pt x="9741044" y="762000"/>
                        </a:cubicBezTo>
                        <a:cubicBezTo>
                          <a:pt x="9638399" y="789638"/>
                          <a:pt x="9645550" y="761032"/>
                          <a:pt x="9556689" y="762000"/>
                        </a:cubicBezTo>
                        <a:cubicBezTo>
                          <a:pt x="9467828" y="762968"/>
                          <a:pt x="9394203" y="723559"/>
                          <a:pt x="9235556" y="762000"/>
                        </a:cubicBezTo>
                        <a:cubicBezTo>
                          <a:pt x="9076909" y="800441"/>
                          <a:pt x="8711592" y="718428"/>
                          <a:pt x="8504086" y="762000"/>
                        </a:cubicBezTo>
                        <a:cubicBezTo>
                          <a:pt x="8296580" y="805572"/>
                          <a:pt x="8322757" y="738470"/>
                          <a:pt x="8182952" y="762000"/>
                        </a:cubicBezTo>
                        <a:cubicBezTo>
                          <a:pt x="8043147" y="785530"/>
                          <a:pt x="8041458" y="741246"/>
                          <a:pt x="7998598" y="762000"/>
                        </a:cubicBezTo>
                        <a:cubicBezTo>
                          <a:pt x="7955738" y="782754"/>
                          <a:pt x="7816779" y="723931"/>
                          <a:pt x="7677465" y="762000"/>
                        </a:cubicBezTo>
                        <a:cubicBezTo>
                          <a:pt x="7538151" y="800069"/>
                          <a:pt x="7326364" y="739418"/>
                          <a:pt x="7219552" y="762000"/>
                        </a:cubicBezTo>
                        <a:cubicBezTo>
                          <a:pt x="7112740" y="784582"/>
                          <a:pt x="6900826" y="701044"/>
                          <a:pt x="6624861" y="762000"/>
                        </a:cubicBezTo>
                        <a:cubicBezTo>
                          <a:pt x="6348896" y="822956"/>
                          <a:pt x="6439862" y="749124"/>
                          <a:pt x="6303728" y="762000"/>
                        </a:cubicBezTo>
                        <a:cubicBezTo>
                          <a:pt x="6167594" y="774876"/>
                          <a:pt x="5667909" y="664824"/>
                          <a:pt x="5435479" y="762000"/>
                        </a:cubicBezTo>
                        <a:cubicBezTo>
                          <a:pt x="5203049" y="859176"/>
                          <a:pt x="5110861" y="705939"/>
                          <a:pt x="4840787" y="762000"/>
                        </a:cubicBezTo>
                        <a:cubicBezTo>
                          <a:pt x="4570713" y="818061"/>
                          <a:pt x="4314444" y="685993"/>
                          <a:pt x="3972538" y="762000"/>
                        </a:cubicBezTo>
                        <a:cubicBezTo>
                          <a:pt x="3630632" y="838007"/>
                          <a:pt x="3571898" y="720292"/>
                          <a:pt x="3241068" y="762000"/>
                        </a:cubicBezTo>
                        <a:cubicBezTo>
                          <a:pt x="2910238" y="803708"/>
                          <a:pt x="2990767" y="758644"/>
                          <a:pt x="2783155" y="762000"/>
                        </a:cubicBezTo>
                        <a:cubicBezTo>
                          <a:pt x="2575543" y="765356"/>
                          <a:pt x="2218064" y="696885"/>
                          <a:pt x="2051685" y="762000"/>
                        </a:cubicBezTo>
                        <a:cubicBezTo>
                          <a:pt x="1885306" y="827115"/>
                          <a:pt x="1798432" y="740676"/>
                          <a:pt x="1730552" y="762000"/>
                        </a:cubicBezTo>
                        <a:cubicBezTo>
                          <a:pt x="1662672" y="783324"/>
                          <a:pt x="1332078" y="753242"/>
                          <a:pt x="1135860" y="762000"/>
                        </a:cubicBezTo>
                        <a:cubicBezTo>
                          <a:pt x="939642" y="770758"/>
                          <a:pt x="1011484" y="757959"/>
                          <a:pt x="951506" y="762000"/>
                        </a:cubicBezTo>
                        <a:cubicBezTo>
                          <a:pt x="891528" y="766041"/>
                          <a:pt x="240737" y="748034"/>
                          <a:pt x="0" y="762000"/>
                        </a:cubicBezTo>
                        <a:cubicBezTo>
                          <a:pt x="-15230" y="672638"/>
                          <a:pt x="42275" y="459382"/>
                          <a:pt x="0" y="381000"/>
                        </a:cubicBezTo>
                        <a:cubicBezTo>
                          <a:pt x="-42275" y="302618"/>
                          <a:pt x="35547" y="161164"/>
                          <a:pt x="0" y="0"/>
                        </a:cubicBezTo>
                        <a:close/>
                      </a:path>
                    </a:pathLst>
                  </a:custGeom>
                  <ask:type>
                    <ask:lineSketchNone/>
                  </ask:type>
                </ask:lineSketchStyleProps>
              </a:ext>
            </a:extLst>
          </a:ln>
          <a:effectLst>
            <a:outerShdw blurRad="190500" dist="228600" dir="2700000" sy="90000" rotWithShape="0">
              <a:srgbClr val="000000">
                <a:alpha val="25500"/>
              </a:srgbClr>
            </a:outerShdw>
            <a:softEdge rad="0"/>
          </a:effectLst>
        </p:spPr>
        <p:style>
          <a:lnRef idx="1">
            <a:schemeClr val="accent2"/>
          </a:lnRef>
          <a:fillRef idx="3">
            <a:schemeClr val="accent2"/>
          </a:fillRef>
          <a:effectRef idx="2">
            <a:schemeClr val="accent2"/>
          </a:effectRef>
          <a:fontRef idx="minor">
            <a:schemeClr val="lt1"/>
          </a:fontRef>
        </p:style>
        <p:txBody>
          <a:bodyPr lIns="91409" tIns="45705" rIns="91409" bIns="45705" rtlCol="1" anchor="ctr"/>
          <a:lstStyle/>
          <a:p>
            <a:pPr algn="l">
              <a:defRPr/>
            </a:pPr>
            <a:r>
              <a:rPr lang="en-AU" sz="2800" b="1" dirty="0">
                <a:solidFill>
                  <a:schemeClr val="bg1"/>
                </a:solidFill>
                <a:cs typeface="B Mitra" pitchFamily="2" charset="-78"/>
              </a:rPr>
              <a:t>Conclusion</a:t>
            </a:r>
            <a:endParaRPr lang="fa-IR" sz="2800" b="1" dirty="0">
              <a:solidFill>
                <a:schemeClr val="bg1"/>
              </a:solidFill>
              <a:cs typeface="B Mitra" pitchFamily="2" charset="-78"/>
            </a:endParaRPr>
          </a:p>
        </p:txBody>
      </p:sp>
      <p:sp>
        <p:nvSpPr>
          <p:cNvPr id="26" name="Rectangle 25">
            <a:extLst>
              <a:ext uri="{FF2B5EF4-FFF2-40B4-BE49-F238E27FC236}">
                <a16:creationId xmlns="" xmlns:a16="http://schemas.microsoft.com/office/drawing/2014/main" id="{4D31AA75-9871-5991-7134-F031413B6112}"/>
              </a:ext>
            </a:extLst>
          </p:cNvPr>
          <p:cNvSpPr/>
          <p:nvPr/>
        </p:nvSpPr>
        <p:spPr>
          <a:xfrm>
            <a:off x="15556706" y="28268455"/>
            <a:ext cx="13677900" cy="762000"/>
          </a:xfrm>
          <a:prstGeom prst="rect">
            <a:avLst/>
          </a:prstGeom>
          <a:gradFill flip="none" rotWithShape="1">
            <a:gsLst>
              <a:gs pos="0">
                <a:srgbClr val="FFFF00">
                  <a:lumMod val="96000"/>
                  <a:lumOff val="4000"/>
                </a:srgbClr>
              </a:gs>
              <a:gs pos="36000">
                <a:srgbClr val="FFC000"/>
              </a:gs>
              <a:gs pos="46750">
                <a:srgbClr val="FFC000"/>
              </a:gs>
              <a:gs pos="58000">
                <a:srgbClr val="FFC000"/>
              </a:gs>
              <a:gs pos="100000">
                <a:srgbClr val="00B050"/>
              </a:gs>
              <a:gs pos="100000">
                <a:srgbClr val="388A88"/>
              </a:gs>
            </a:gsLst>
            <a:lin ang="2700000" scaled="1"/>
            <a:tileRect/>
          </a:gradFill>
          <a:ln cap="flat">
            <a:extLst>
              <a:ext uri="{C807C97D-BFC1-408E-A445-0C87EB9F89A2}">
                <ask:lineSketchStyleProps xmlns="" xmlns:ask="http://schemas.microsoft.com/office/drawing/2018/sketchyshapes" sd="1219033472">
                  <a:custGeom>
                    <a:avLst/>
                    <a:gdLst>
                      <a:gd name="connsiteX0" fmla="*/ 0 w 13677900"/>
                      <a:gd name="connsiteY0" fmla="*/ 0 h 762000"/>
                      <a:gd name="connsiteX1" fmla="*/ 731470 w 13677900"/>
                      <a:gd name="connsiteY1" fmla="*/ 0 h 762000"/>
                      <a:gd name="connsiteX2" fmla="*/ 1326162 w 13677900"/>
                      <a:gd name="connsiteY2" fmla="*/ 0 h 762000"/>
                      <a:gd name="connsiteX3" fmla="*/ 1920853 w 13677900"/>
                      <a:gd name="connsiteY3" fmla="*/ 0 h 762000"/>
                      <a:gd name="connsiteX4" fmla="*/ 2515544 w 13677900"/>
                      <a:gd name="connsiteY4" fmla="*/ 0 h 762000"/>
                      <a:gd name="connsiteX5" fmla="*/ 2699899 w 13677900"/>
                      <a:gd name="connsiteY5" fmla="*/ 0 h 762000"/>
                      <a:gd name="connsiteX6" fmla="*/ 3431369 w 13677900"/>
                      <a:gd name="connsiteY6" fmla="*/ 0 h 762000"/>
                      <a:gd name="connsiteX7" fmla="*/ 3615723 w 13677900"/>
                      <a:gd name="connsiteY7" fmla="*/ 0 h 762000"/>
                      <a:gd name="connsiteX8" fmla="*/ 4210414 w 13677900"/>
                      <a:gd name="connsiteY8" fmla="*/ 0 h 762000"/>
                      <a:gd name="connsiteX9" fmla="*/ 5078664 w 13677900"/>
                      <a:gd name="connsiteY9" fmla="*/ 0 h 762000"/>
                      <a:gd name="connsiteX10" fmla="*/ 5946913 w 13677900"/>
                      <a:gd name="connsiteY10" fmla="*/ 0 h 762000"/>
                      <a:gd name="connsiteX11" fmla="*/ 6678383 w 13677900"/>
                      <a:gd name="connsiteY11" fmla="*/ 0 h 762000"/>
                      <a:gd name="connsiteX12" fmla="*/ 7136296 w 13677900"/>
                      <a:gd name="connsiteY12" fmla="*/ 0 h 762000"/>
                      <a:gd name="connsiteX13" fmla="*/ 7320650 w 13677900"/>
                      <a:gd name="connsiteY13" fmla="*/ 0 h 762000"/>
                      <a:gd name="connsiteX14" fmla="*/ 7778562 w 13677900"/>
                      <a:gd name="connsiteY14" fmla="*/ 0 h 762000"/>
                      <a:gd name="connsiteX15" fmla="*/ 8510033 w 13677900"/>
                      <a:gd name="connsiteY15" fmla="*/ 0 h 762000"/>
                      <a:gd name="connsiteX16" fmla="*/ 9378282 w 13677900"/>
                      <a:gd name="connsiteY16" fmla="*/ 0 h 762000"/>
                      <a:gd name="connsiteX17" fmla="*/ 9562636 w 13677900"/>
                      <a:gd name="connsiteY17" fmla="*/ 0 h 762000"/>
                      <a:gd name="connsiteX18" fmla="*/ 9746990 w 13677900"/>
                      <a:gd name="connsiteY18" fmla="*/ 0 h 762000"/>
                      <a:gd name="connsiteX19" fmla="*/ 10615240 w 13677900"/>
                      <a:gd name="connsiteY19" fmla="*/ 0 h 762000"/>
                      <a:gd name="connsiteX20" fmla="*/ 10799594 w 13677900"/>
                      <a:gd name="connsiteY20" fmla="*/ 0 h 762000"/>
                      <a:gd name="connsiteX21" fmla="*/ 11394285 w 13677900"/>
                      <a:gd name="connsiteY21" fmla="*/ 0 h 762000"/>
                      <a:gd name="connsiteX22" fmla="*/ 11715419 w 13677900"/>
                      <a:gd name="connsiteY22" fmla="*/ 0 h 762000"/>
                      <a:gd name="connsiteX23" fmla="*/ 12036552 w 13677900"/>
                      <a:gd name="connsiteY23" fmla="*/ 0 h 762000"/>
                      <a:gd name="connsiteX24" fmla="*/ 12357685 w 13677900"/>
                      <a:gd name="connsiteY24" fmla="*/ 0 h 762000"/>
                      <a:gd name="connsiteX25" fmla="*/ 12678819 w 13677900"/>
                      <a:gd name="connsiteY25" fmla="*/ 0 h 762000"/>
                      <a:gd name="connsiteX26" fmla="*/ 13136731 w 13677900"/>
                      <a:gd name="connsiteY26" fmla="*/ 0 h 762000"/>
                      <a:gd name="connsiteX27" fmla="*/ 13677900 w 13677900"/>
                      <a:gd name="connsiteY27" fmla="*/ 0 h 762000"/>
                      <a:gd name="connsiteX28" fmla="*/ 13677900 w 13677900"/>
                      <a:gd name="connsiteY28" fmla="*/ 373380 h 762000"/>
                      <a:gd name="connsiteX29" fmla="*/ 13677900 w 13677900"/>
                      <a:gd name="connsiteY29" fmla="*/ 762000 h 762000"/>
                      <a:gd name="connsiteX30" fmla="*/ 13219988 w 13677900"/>
                      <a:gd name="connsiteY30" fmla="*/ 762000 h 762000"/>
                      <a:gd name="connsiteX31" fmla="*/ 12351738 w 13677900"/>
                      <a:gd name="connsiteY31" fmla="*/ 762000 h 762000"/>
                      <a:gd name="connsiteX32" fmla="*/ 11893826 w 13677900"/>
                      <a:gd name="connsiteY32" fmla="*/ 762000 h 762000"/>
                      <a:gd name="connsiteX33" fmla="*/ 11025577 w 13677900"/>
                      <a:gd name="connsiteY33" fmla="*/ 762000 h 762000"/>
                      <a:gd name="connsiteX34" fmla="*/ 10430885 w 13677900"/>
                      <a:gd name="connsiteY34" fmla="*/ 762000 h 762000"/>
                      <a:gd name="connsiteX35" fmla="*/ 9562636 w 13677900"/>
                      <a:gd name="connsiteY35" fmla="*/ 762000 h 762000"/>
                      <a:gd name="connsiteX36" fmla="*/ 8694387 w 13677900"/>
                      <a:gd name="connsiteY36" fmla="*/ 762000 h 762000"/>
                      <a:gd name="connsiteX37" fmla="*/ 8373254 w 13677900"/>
                      <a:gd name="connsiteY37" fmla="*/ 762000 h 762000"/>
                      <a:gd name="connsiteX38" fmla="*/ 7915341 w 13677900"/>
                      <a:gd name="connsiteY38" fmla="*/ 762000 h 762000"/>
                      <a:gd name="connsiteX39" fmla="*/ 7320650 w 13677900"/>
                      <a:gd name="connsiteY39" fmla="*/ 762000 h 762000"/>
                      <a:gd name="connsiteX40" fmla="*/ 6725959 w 13677900"/>
                      <a:gd name="connsiteY40" fmla="*/ 762000 h 762000"/>
                      <a:gd name="connsiteX41" fmla="*/ 5994488 w 13677900"/>
                      <a:gd name="connsiteY41" fmla="*/ 762000 h 762000"/>
                      <a:gd name="connsiteX42" fmla="*/ 5673355 w 13677900"/>
                      <a:gd name="connsiteY42" fmla="*/ 762000 h 762000"/>
                      <a:gd name="connsiteX43" fmla="*/ 5352222 w 13677900"/>
                      <a:gd name="connsiteY43" fmla="*/ 762000 h 762000"/>
                      <a:gd name="connsiteX44" fmla="*/ 4483972 w 13677900"/>
                      <a:gd name="connsiteY44" fmla="*/ 762000 h 762000"/>
                      <a:gd name="connsiteX45" fmla="*/ 3615723 w 13677900"/>
                      <a:gd name="connsiteY45" fmla="*/ 762000 h 762000"/>
                      <a:gd name="connsiteX46" fmla="*/ 3021032 w 13677900"/>
                      <a:gd name="connsiteY46" fmla="*/ 762000 h 762000"/>
                      <a:gd name="connsiteX47" fmla="*/ 2836678 w 13677900"/>
                      <a:gd name="connsiteY47" fmla="*/ 762000 h 762000"/>
                      <a:gd name="connsiteX48" fmla="*/ 2652323 w 13677900"/>
                      <a:gd name="connsiteY48" fmla="*/ 762000 h 762000"/>
                      <a:gd name="connsiteX49" fmla="*/ 1784074 w 13677900"/>
                      <a:gd name="connsiteY49" fmla="*/ 762000 h 762000"/>
                      <a:gd name="connsiteX50" fmla="*/ 1326162 w 13677900"/>
                      <a:gd name="connsiteY50" fmla="*/ 762000 h 762000"/>
                      <a:gd name="connsiteX51" fmla="*/ 0 w 13677900"/>
                      <a:gd name="connsiteY51" fmla="*/ 762000 h 762000"/>
                      <a:gd name="connsiteX52" fmla="*/ 0 w 13677900"/>
                      <a:gd name="connsiteY52" fmla="*/ 381000 h 762000"/>
                      <a:gd name="connsiteX53" fmla="*/ 0 w 13677900"/>
                      <a:gd name="connsiteY53"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677900" h="762000" fill="none" extrusionOk="0">
                        <a:moveTo>
                          <a:pt x="0" y="0"/>
                        </a:moveTo>
                        <a:cubicBezTo>
                          <a:pt x="247745" y="-51042"/>
                          <a:pt x="522298" y="12244"/>
                          <a:pt x="731470" y="0"/>
                        </a:cubicBezTo>
                        <a:cubicBezTo>
                          <a:pt x="940642" y="-12244"/>
                          <a:pt x="1186715" y="69881"/>
                          <a:pt x="1326162" y="0"/>
                        </a:cubicBezTo>
                        <a:cubicBezTo>
                          <a:pt x="1465609" y="-69881"/>
                          <a:pt x="1635847" y="43415"/>
                          <a:pt x="1920853" y="0"/>
                        </a:cubicBezTo>
                        <a:cubicBezTo>
                          <a:pt x="2205859" y="-43415"/>
                          <a:pt x="2378799" y="23372"/>
                          <a:pt x="2515544" y="0"/>
                        </a:cubicBezTo>
                        <a:cubicBezTo>
                          <a:pt x="2652289" y="-23372"/>
                          <a:pt x="2649611" y="16590"/>
                          <a:pt x="2699899" y="0"/>
                        </a:cubicBezTo>
                        <a:cubicBezTo>
                          <a:pt x="2750187" y="-16590"/>
                          <a:pt x="3185618" y="19383"/>
                          <a:pt x="3431369" y="0"/>
                        </a:cubicBezTo>
                        <a:cubicBezTo>
                          <a:pt x="3677120" y="-19383"/>
                          <a:pt x="3558369" y="17330"/>
                          <a:pt x="3615723" y="0"/>
                        </a:cubicBezTo>
                        <a:cubicBezTo>
                          <a:pt x="3673077" y="-17330"/>
                          <a:pt x="4083965" y="40844"/>
                          <a:pt x="4210414" y="0"/>
                        </a:cubicBezTo>
                        <a:cubicBezTo>
                          <a:pt x="4336863" y="-40844"/>
                          <a:pt x="4837263" y="74162"/>
                          <a:pt x="5078664" y="0"/>
                        </a:cubicBezTo>
                        <a:cubicBezTo>
                          <a:pt x="5320065" y="-74162"/>
                          <a:pt x="5533963" y="61159"/>
                          <a:pt x="5946913" y="0"/>
                        </a:cubicBezTo>
                        <a:cubicBezTo>
                          <a:pt x="6359863" y="-61159"/>
                          <a:pt x="6393447" y="61276"/>
                          <a:pt x="6678383" y="0"/>
                        </a:cubicBezTo>
                        <a:cubicBezTo>
                          <a:pt x="6963319" y="-61276"/>
                          <a:pt x="6965227" y="29033"/>
                          <a:pt x="7136296" y="0"/>
                        </a:cubicBezTo>
                        <a:cubicBezTo>
                          <a:pt x="7307365" y="-29033"/>
                          <a:pt x="7277873" y="6691"/>
                          <a:pt x="7320650" y="0"/>
                        </a:cubicBezTo>
                        <a:cubicBezTo>
                          <a:pt x="7363427" y="-6691"/>
                          <a:pt x="7622502" y="31653"/>
                          <a:pt x="7778562" y="0"/>
                        </a:cubicBezTo>
                        <a:cubicBezTo>
                          <a:pt x="7934622" y="-31653"/>
                          <a:pt x="8286233" y="65430"/>
                          <a:pt x="8510033" y="0"/>
                        </a:cubicBezTo>
                        <a:cubicBezTo>
                          <a:pt x="8733833" y="-65430"/>
                          <a:pt x="9114668" y="11451"/>
                          <a:pt x="9378282" y="0"/>
                        </a:cubicBezTo>
                        <a:cubicBezTo>
                          <a:pt x="9641896" y="-11451"/>
                          <a:pt x="9480937" y="12360"/>
                          <a:pt x="9562636" y="0"/>
                        </a:cubicBezTo>
                        <a:cubicBezTo>
                          <a:pt x="9644335" y="-12360"/>
                          <a:pt x="9695944" y="4896"/>
                          <a:pt x="9746990" y="0"/>
                        </a:cubicBezTo>
                        <a:cubicBezTo>
                          <a:pt x="9798036" y="-4896"/>
                          <a:pt x="10325304" y="4787"/>
                          <a:pt x="10615240" y="0"/>
                        </a:cubicBezTo>
                        <a:cubicBezTo>
                          <a:pt x="10905176" y="-4787"/>
                          <a:pt x="10732453" y="4015"/>
                          <a:pt x="10799594" y="0"/>
                        </a:cubicBezTo>
                        <a:cubicBezTo>
                          <a:pt x="10866735" y="-4015"/>
                          <a:pt x="11250017" y="9282"/>
                          <a:pt x="11394285" y="0"/>
                        </a:cubicBezTo>
                        <a:cubicBezTo>
                          <a:pt x="11538553" y="-9282"/>
                          <a:pt x="11599804" y="2545"/>
                          <a:pt x="11715419" y="0"/>
                        </a:cubicBezTo>
                        <a:cubicBezTo>
                          <a:pt x="11831034" y="-2545"/>
                          <a:pt x="11968548" y="21708"/>
                          <a:pt x="12036552" y="0"/>
                        </a:cubicBezTo>
                        <a:cubicBezTo>
                          <a:pt x="12104556" y="-21708"/>
                          <a:pt x="12238860" y="16622"/>
                          <a:pt x="12357685" y="0"/>
                        </a:cubicBezTo>
                        <a:cubicBezTo>
                          <a:pt x="12476510" y="-16622"/>
                          <a:pt x="12559860" y="16471"/>
                          <a:pt x="12678819" y="0"/>
                        </a:cubicBezTo>
                        <a:cubicBezTo>
                          <a:pt x="12797778" y="-16471"/>
                          <a:pt x="13029372" y="4213"/>
                          <a:pt x="13136731" y="0"/>
                        </a:cubicBezTo>
                        <a:cubicBezTo>
                          <a:pt x="13244090" y="-4213"/>
                          <a:pt x="13522037" y="32105"/>
                          <a:pt x="13677900" y="0"/>
                        </a:cubicBezTo>
                        <a:cubicBezTo>
                          <a:pt x="13695497" y="127619"/>
                          <a:pt x="13642799" y="200506"/>
                          <a:pt x="13677900" y="373380"/>
                        </a:cubicBezTo>
                        <a:cubicBezTo>
                          <a:pt x="13713001" y="546254"/>
                          <a:pt x="13676275" y="619671"/>
                          <a:pt x="13677900" y="762000"/>
                        </a:cubicBezTo>
                        <a:cubicBezTo>
                          <a:pt x="13532100" y="771950"/>
                          <a:pt x="13447902" y="734972"/>
                          <a:pt x="13219988" y="762000"/>
                        </a:cubicBezTo>
                        <a:cubicBezTo>
                          <a:pt x="12992074" y="789028"/>
                          <a:pt x="12571042" y="747666"/>
                          <a:pt x="12351738" y="762000"/>
                        </a:cubicBezTo>
                        <a:cubicBezTo>
                          <a:pt x="12132434" y="776334"/>
                          <a:pt x="11994723" y="752819"/>
                          <a:pt x="11893826" y="762000"/>
                        </a:cubicBezTo>
                        <a:cubicBezTo>
                          <a:pt x="11792929" y="771181"/>
                          <a:pt x="11413686" y="672121"/>
                          <a:pt x="11025577" y="762000"/>
                        </a:cubicBezTo>
                        <a:cubicBezTo>
                          <a:pt x="10637468" y="851879"/>
                          <a:pt x="10628549" y="748445"/>
                          <a:pt x="10430885" y="762000"/>
                        </a:cubicBezTo>
                        <a:cubicBezTo>
                          <a:pt x="10233221" y="775555"/>
                          <a:pt x="9770238" y="679126"/>
                          <a:pt x="9562636" y="762000"/>
                        </a:cubicBezTo>
                        <a:cubicBezTo>
                          <a:pt x="9355034" y="844874"/>
                          <a:pt x="9021496" y="756955"/>
                          <a:pt x="8694387" y="762000"/>
                        </a:cubicBezTo>
                        <a:cubicBezTo>
                          <a:pt x="8367278" y="767045"/>
                          <a:pt x="8472267" y="724329"/>
                          <a:pt x="8373254" y="762000"/>
                        </a:cubicBezTo>
                        <a:cubicBezTo>
                          <a:pt x="8274241" y="799671"/>
                          <a:pt x="8112837" y="743146"/>
                          <a:pt x="7915341" y="762000"/>
                        </a:cubicBezTo>
                        <a:cubicBezTo>
                          <a:pt x="7717845" y="780854"/>
                          <a:pt x="7587510" y="720518"/>
                          <a:pt x="7320650" y="762000"/>
                        </a:cubicBezTo>
                        <a:cubicBezTo>
                          <a:pt x="7053790" y="803482"/>
                          <a:pt x="6886831" y="709735"/>
                          <a:pt x="6725959" y="762000"/>
                        </a:cubicBezTo>
                        <a:cubicBezTo>
                          <a:pt x="6565087" y="814265"/>
                          <a:pt x="6340703" y="691474"/>
                          <a:pt x="5994488" y="762000"/>
                        </a:cubicBezTo>
                        <a:cubicBezTo>
                          <a:pt x="5648273" y="832526"/>
                          <a:pt x="5743509" y="741138"/>
                          <a:pt x="5673355" y="762000"/>
                        </a:cubicBezTo>
                        <a:cubicBezTo>
                          <a:pt x="5603201" y="782862"/>
                          <a:pt x="5418562" y="748133"/>
                          <a:pt x="5352222" y="762000"/>
                        </a:cubicBezTo>
                        <a:cubicBezTo>
                          <a:pt x="5285882" y="775867"/>
                          <a:pt x="4731296" y="677254"/>
                          <a:pt x="4483972" y="762000"/>
                        </a:cubicBezTo>
                        <a:cubicBezTo>
                          <a:pt x="4236648" y="846746"/>
                          <a:pt x="3948555" y="702746"/>
                          <a:pt x="3615723" y="762000"/>
                        </a:cubicBezTo>
                        <a:cubicBezTo>
                          <a:pt x="3282891" y="821254"/>
                          <a:pt x="3158405" y="752210"/>
                          <a:pt x="3021032" y="762000"/>
                        </a:cubicBezTo>
                        <a:cubicBezTo>
                          <a:pt x="2883659" y="771790"/>
                          <a:pt x="2904750" y="747999"/>
                          <a:pt x="2836678" y="762000"/>
                        </a:cubicBezTo>
                        <a:cubicBezTo>
                          <a:pt x="2768606" y="776001"/>
                          <a:pt x="2695801" y="749869"/>
                          <a:pt x="2652323" y="762000"/>
                        </a:cubicBezTo>
                        <a:cubicBezTo>
                          <a:pt x="2608845" y="774131"/>
                          <a:pt x="1993621" y="734856"/>
                          <a:pt x="1784074" y="762000"/>
                        </a:cubicBezTo>
                        <a:cubicBezTo>
                          <a:pt x="1574527" y="789144"/>
                          <a:pt x="1460417" y="725115"/>
                          <a:pt x="1326162" y="762000"/>
                        </a:cubicBezTo>
                        <a:cubicBezTo>
                          <a:pt x="1191907" y="798885"/>
                          <a:pt x="498266" y="683560"/>
                          <a:pt x="0" y="762000"/>
                        </a:cubicBezTo>
                        <a:cubicBezTo>
                          <a:pt x="-33712" y="611092"/>
                          <a:pt x="22527" y="484583"/>
                          <a:pt x="0" y="381000"/>
                        </a:cubicBezTo>
                        <a:cubicBezTo>
                          <a:pt x="-22527" y="277417"/>
                          <a:pt x="600" y="123471"/>
                          <a:pt x="0" y="0"/>
                        </a:cubicBezTo>
                        <a:close/>
                      </a:path>
                      <a:path w="13677900" h="762000" stroke="0" extrusionOk="0">
                        <a:moveTo>
                          <a:pt x="0" y="0"/>
                        </a:moveTo>
                        <a:cubicBezTo>
                          <a:pt x="204110" y="-40041"/>
                          <a:pt x="302180" y="12335"/>
                          <a:pt x="457912" y="0"/>
                        </a:cubicBezTo>
                        <a:cubicBezTo>
                          <a:pt x="613644" y="-12335"/>
                          <a:pt x="602685" y="18190"/>
                          <a:pt x="642267" y="0"/>
                        </a:cubicBezTo>
                        <a:cubicBezTo>
                          <a:pt x="681849" y="-18190"/>
                          <a:pt x="1236578" y="37371"/>
                          <a:pt x="1510516" y="0"/>
                        </a:cubicBezTo>
                        <a:cubicBezTo>
                          <a:pt x="1784454" y="-37371"/>
                          <a:pt x="1857903" y="29622"/>
                          <a:pt x="1968428" y="0"/>
                        </a:cubicBezTo>
                        <a:cubicBezTo>
                          <a:pt x="2078953" y="-29622"/>
                          <a:pt x="2329898" y="54664"/>
                          <a:pt x="2426341" y="0"/>
                        </a:cubicBezTo>
                        <a:cubicBezTo>
                          <a:pt x="2522784" y="-54664"/>
                          <a:pt x="3054407" y="27943"/>
                          <a:pt x="3294590" y="0"/>
                        </a:cubicBezTo>
                        <a:cubicBezTo>
                          <a:pt x="3534773" y="-27943"/>
                          <a:pt x="3458031" y="33350"/>
                          <a:pt x="3615723" y="0"/>
                        </a:cubicBezTo>
                        <a:cubicBezTo>
                          <a:pt x="3773415" y="-33350"/>
                          <a:pt x="4189325" y="82444"/>
                          <a:pt x="4483972" y="0"/>
                        </a:cubicBezTo>
                        <a:cubicBezTo>
                          <a:pt x="4778619" y="-82444"/>
                          <a:pt x="5059842" y="8833"/>
                          <a:pt x="5352222" y="0"/>
                        </a:cubicBezTo>
                        <a:cubicBezTo>
                          <a:pt x="5644602" y="-8833"/>
                          <a:pt x="5681253" y="8793"/>
                          <a:pt x="5946913" y="0"/>
                        </a:cubicBezTo>
                        <a:cubicBezTo>
                          <a:pt x="6212573" y="-8793"/>
                          <a:pt x="6458439" y="78119"/>
                          <a:pt x="6815162" y="0"/>
                        </a:cubicBezTo>
                        <a:cubicBezTo>
                          <a:pt x="7171885" y="-78119"/>
                          <a:pt x="7137847" y="8368"/>
                          <a:pt x="7273075" y="0"/>
                        </a:cubicBezTo>
                        <a:cubicBezTo>
                          <a:pt x="7408303" y="-8368"/>
                          <a:pt x="7509965" y="49461"/>
                          <a:pt x="7730987" y="0"/>
                        </a:cubicBezTo>
                        <a:cubicBezTo>
                          <a:pt x="7952009" y="-49461"/>
                          <a:pt x="8167635" y="15837"/>
                          <a:pt x="8462457" y="0"/>
                        </a:cubicBezTo>
                        <a:cubicBezTo>
                          <a:pt x="8757279" y="-15837"/>
                          <a:pt x="8712660" y="41980"/>
                          <a:pt x="8920370" y="0"/>
                        </a:cubicBezTo>
                        <a:cubicBezTo>
                          <a:pt x="9128080" y="-41980"/>
                          <a:pt x="9499632" y="46275"/>
                          <a:pt x="9788619" y="0"/>
                        </a:cubicBezTo>
                        <a:cubicBezTo>
                          <a:pt x="10077606" y="-46275"/>
                          <a:pt x="10314990" y="8027"/>
                          <a:pt x="10656868" y="0"/>
                        </a:cubicBezTo>
                        <a:cubicBezTo>
                          <a:pt x="10998746" y="-8027"/>
                          <a:pt x="11067707" y="64711"/>
                          <a:pt x="11251559" y="0"/>
                        </a:cubicBezTo>
                        <a:cubicBezTo>
                          <a:pt x="11435411" y="-64711"/>
                          <a:pt x="11616915" y="54712"/>
                          <a:pt x="11709472" y="0"/>
                        </a:cubicBezTo>
                        <a:cubicBezTo>
                          <a:pt x="11802029" y="-54712"/>
                          <a:pt x="11816269" y="16727"/>
                          <a:pt x="11893826" y="0"/>
                        </a:cubicBezTo>
                        <a:cubicBezTo>
                          <a:pt x="11971383" y="-16727"/>
                          <a:pt x="12079495" y="15358"/>
                          <a:pt x="12214959" y="0"/>
                        </a:cubicBezTo>
                        <a:cubicBezTo>
                          <a:pt x="12350423" y="-15358"/>
                          <a:pt x="12398829" y="32740"/>
                          <a:pt x="12536093" y="0"/>
                        </a:cubicBezTo>
                        <a:cubicBezTo>
                          <a:pt x="12673357" y="-32740"/>
                          <a:pt x="12889523" y="10623"/>
                          <a:pt x="12994005" y="0"/>
                        </a:cubicBezTo>
                        <a:cubicBezTo>
                          <a:pt x="13098487" y="-10623"/>
                          <a:pt x="13464495" y="67664"/>
                          <a:pt x="13677900" y="0"/>
                        </a:cubicBezTo>
                        <a:cubicBezTo>
                          <a:pt x="13697936" y="170003"/>
                          <a:pt x="13667664" y="264587"/>
                          <a:pt x="13677900" y="381000"/>
                        </a:cubicBezTo>
                        <a:cubicBezTo>
                          <a:pt x="13688136" y="497413"/>
                          <a:pt x="13659096" y="617701"/>
                          <a:pt x="13677900" y="762000"/>
                        </a:cubicBezTo>
                        <a:cubicBezTo>
                          <a:pt x="13458354" y="787516"/>
                          <a:pt x="13226430" y="723397"/>
                          <a:pt x="13083209" y="762000"/>
                        </a:cubicBezTo>
                        <a:cubicBezTo>
                          <a:pt x="12939988" y="800603"/>
                          <a:pt x="12843434" y="750301"/>
                          <a:pt x="12762075" y="762000"/>
                        </a:cubicBezTo>
                        <a:cubicBezTo>
                          <a:pt x="12680716" y="773699"/>
                          <a:pt x="12386704" y="732918"/>
                          <a:pt x="12030605" y="762000"/>
                        </a:cubicBezTo>
                        <a:cubicBezTo>
                          <a:pt x="11674506" y="791082"/>
                          <a:pt x="11849009" y="746891"/>
                          <a:pt x="11709472" y="762000"/>
                        </a:cubicBezTo>
                        <a:cubicBezTo>
                          <a:pt x="11569935" y="777109"/>
                          <a:pt x="11244492" y="709186"/>
                          <a:pt x="10978001" y="762000"/>
                        </a:cubicBezTo>
                        <a:cubicBezTo>
                          <a:pt x="10711510" y="814814"/>
                          <a:pt x="10859459" y="753720"/>
                          <a:pt x="10793647" y="762000"/>
                        </a:cubicBezTo>
                        <a:cubicBezTo>
                          <a:pt x="10727835" y="770280"/>
                          <a:pt x="10394028" y="693987"/>
                          <a:pt x="10062177" y="762000"/>
                        </a:cubicBezTo>
                        <a:cubicBezTo>
                          <a:pt x="9730326" y="830013"/>
                          <a:pt x="9843689" y="734362"/>
                          <a:pt x="9741044" y="762000"/>
                        </a:cubicBezTo>
                        <a:cubicBezTo>
                          <a:pt x="9638399" y="789638"/>
                          <a:pt x="9645550" y="761032"/>
                          <a:pt x="9556689" y="762000"/>
                        </a:cubicBezTo>
                        <a:cubicBezTo>
                          <a:pt x="9467828" y="762968"/>
                          <a:pt x="9394203" y="723559"/>
                          <a:pt x="9235556" y="762000"/>
                        </a:cubicBezTo>
                        <a:cubicBezTo>
                          <a:pt x="9076909" y="800441"/>
                          <a:pt x="8711592" y="718428"/>
                          <a:pt x="8504086" y="762000"/>
                        </a:cubicBezTo>
                        <a:cubicBezTo>
                          <a:pt x="8296580" y="805572"/>
                          <a:pt x="8322757" y="738470"/>
                          <a:pt x="8182952" y="762000"/>
                        </a:cubicBezTo>
                        <a:cubicBezTo>
                          <a:pt x="8043147" y="785530"/>
                          <a:pt x="8041458" y="741246"/>
                          <a:pt x="7998598" y="762000"/>
                        </a:cubicBezTo>
                        <a:cubicBezTo>
                          <a:pt x="7955738" y="782754"/>
                          <a:pt x="7816779" y="723931"/>
                          <a:pt x="7677465" y="762000"/>
                        </a:cubicBezTo>
                        <a:cubicBezTo>
                          <a:pt x="7538151" y="800069"/>
                          <a:pt x="7326364" y="739418"/>
                          <a:pt x="7219552" y="762000"/>
                        </a:cubicBezTo>
                        <a:cubicBezTo>
                          <a:pt x="7112740" y="784582"/>
                          <a:pt x="6900826" y="701044"/>
                          <a:pt x="6624861" y="762000"/>
                        </a:cubicBezTo>
                        <a:cubicBezTo>
                          <a:pt x="6348896" y="822956"/>
                          <a:pt x="6439862" y="749124"/>
                          <a:pt x="6303728" y="762000"/>
                        </a:cubicBezTo>
                        <a:cubicBezTo>
                          <a:pt x="6167594" y="774876"/>
                          <a:pt x="5667909" y="664824"/>
                          <a:pt x="5435479" y="762000"/>
                        </a:cubicBezTo>
                        <a:cubicBezTo>
                          <a:pt x="5203049" y="859176"/>
                          <a:pt x="5110861" y="705939"/>
                          <a:pt x="4840787" y="762000"/>
                        </a:cubicBezTo>
                        <a:cubicBezTo>
                          <a:pt x="4570713" y="818061"/>
                          <a:pt x="4314444" y="685993"/>
                          <a:pt x="3972538" y="762000"/>
                        </a:cubicBezTo>
                        <a:cubicBezTo>
                          <a:pt x="3630632" y="838007"/>
                          <a:pt x="3571898" y="720292"/>
                          <a:pt x="3241068" y="762000"/>
                        </a:cubicBezTo>
                        <a:cubicBezTo>
                          <a:pt x="2910238" y="803708"/>
                          <a:pt x="2990767" y="758644"/>
                          <a:pt x="2783155" y="762000"/>
                        </a:cubicBezTo>
                        <a:cubicBezTo>
                          <a:pt x="2575543" y="765356"/>
                          <a:pt x="2218064" y="696885"/>
                          <a:pt x="2051685" y="762000"/>
                        </a:cubicBezTo>
                        <a:cubicBezTo>
                          <a:pt x="1885306" y="827115"/>
                          <a:pt x="1798432" y="740676"/>
                          <a:pt x="1730552" y="762000"/>
                        </a:cubicBezTo>
                        <a:cubicBezTo>
                          <a:pt x="1662672" y="783324"/>
                          <a:pt x="1332078" y="753242"/>
                          <a:pt x="1135860" y="762000"/>
                        </a:cubicBezTo>
                        <a:cubicBezTo>
                          <a:pt x="939642" y="770758"/>
                          <a:pt x="1011484" y="757959"/>
                          <a:pt x="951506" y="762000"/>
                        </a:cubicBezTo>
                        <a:cubicBezTo>
                          <a:pt x="891528" y="766041"/>
                          <a:pt x="240737" y="748034"/>
                          <a:pt x="0" y="762000"/>
                        </a:cubicBezTo>
                        <a:cubicBezTo>
                          <a:pt x="-15230" y="672638"/>
                          <a:pt x="42275" y="459382"/>
                          <a:pt x="0" y="381000"/>
                        </a:cubicBezTo>
                        <a:cubicBezTo>
                          <a:pt x="-42275" y="302618"/>
                          <a:pt x="35547" y="161164"/>
                          <a:pt x="0" y="0"/>
                        </a:cubicBezTo>
                        <a:close/>
                      </a:path>
                    </a:pathLst>
                  </a:custGeom>
                  <ask:type>
                    <ask:lineSketchNone/>
                  </ask:type>
                </ask:lineSketchStyleProps>
              </a:ext>
            </a:extLst>
          </a:ln>
          <a:effectLst>
            <a:outerShdw blurRad="190500" dist="228600" dir="2700000" sy="90000" rotWithShape="0">
              <a:srgbClr val="000000">
                <a:alpha val="25500"/>
              </a:srgbClr>
            </a:outerShdw>
            <a:softEdge rad="0"/>
          </a:effectLst>
        </p:spPr>
        <p:style>
          <a:lnRef idx="1">
            <a:schemeClr val="accent2"/>
          </a:lnRef>
          <a:fillRef idx="3">
            <a:schemeClr val="accent2"/>
          </a:fillRef>
          <a:effectRef idx="2">
            <a:schemeClr val="accent2"/>
          </a:effectRef>
          <a:fontRef idx="minor">
            <a:schemeClr val="lt1"/>
          </a:fontRef>
        </p:style>
        <p:txBody>
          <a:bodyPr lIns="91409" tIns="45705" rIns="91409" bIns="45705" rtlCol="1" anchor="ctr"/>
          <a:lstStyle/>
          <a:p>
            <a:pPr algn="l">
              <a:defRPr/>
            </a:pPr>
            <a:r>
              <a:rPr lang="en-AU" sz="2800" b="1" dirty="0">
                <a:solidFill>
                  <a:schemeClr val="bg1"/>
                </a:solidFill>
                <a:cs typeface="B Mitra" pitchFamily="2" charset="-78"/>
              </a:rPr>
              <a:t>References</a:t>
            </a:r>
            <a:endParaRPr lang="fa-IR" sz="2800" b="1" dirty="0">
              <a:solidFill>
                <a:schemeClr val="bg1"/>
              </a:solidFill>
              <a:cs typeface="B Mitra" pitchFamily="2" charset="-78"/>
            </a:endParaRPr>
          </a:p>
        </p:txBody>
      </p:sp>
      <p:sp>
        <p:nvSpPr>
          <p:cNvPr id="21" name="TextBox 20">
            <a:extLst>
              <a:ext uri="{FF2B5EF4-FFF2-40B4-BE49-F238E27FC236}">
                <a16:creationId xmlns="" xmlns:a16="http://schemas.microsoft.com/office/drawing/2014/main" id="{4158297E-1EEE-43C9-9860-7CEEB8491645}"/>
              </a:ext>
            </a:extLst>
          </p:cNvPr>
          <p:cNvSpPr txBox="1"/>
          <p:nvPr/>
        </p:nvSpPr>
        <p:spPr>
          <a:xfrm>
            <a:off x="1372440" y="25077083"/>
            <a:ext cx="13109704" cy="2062103"/>
          </a:xfrm>
          <a:prstGeom prst="rect">
            <a:avLst/>
          </a:prstGeom>
          <a:noFill/>
        </p:spPr>
        <p:txBody>
          <a:bodyPr wrap="square">
            <a:spAutoFit/>
          </a:bodyPr>
          <a:lstStyle/>
          <a:p>
            <a:pPr algn="just" rtl="0">
              <a:defRPr/>
            </a:pPr>
            <a:r>
              <a:rPr lang="en-US" sz="3200" dirty="0">
                <a:solidFill>
                  <a:srgbClr val="080808"/>
                </a:solidFill>
                <a:latin typeface="Times New Roman" panose="02020603050405020304" pitchFamily="18" charset="0"/>
                <a:cs typeface="B Mitra" pitchFamily="2" charset="-78"/>
              </a:rPr>
              <a:t>Explain t</a:t>
            </a:r>
            <a:r>
              <a:rPr lang="en-AU" sz="3200" dirty="0">
                <a:solidFill>
                  <a:srgbClr val="080808"/>
                </a:solidFill>
                <a:latin typeface="Times New Roman" panose="02020603050405020304" pitchFamily="18" charset="0"/>
                <a:cs typeface="B Mitra" pitchFamily="2" charset="-78"/>
              </a:rPr>
              <a:t>he specific procedures or techniques of your research in the methods section.</a:t>
            </a:r>
            <a:endParaRPr lang="en-US" sz="3200" dirty="0">
              <a:solidFill>
                <a:srgbClr val="080808"/>
              </a:solidFill>
              <a:latin typeface="Times New Roman" panose="02020603050405020304" pitchFamily="18" charset="0"/>
              <a:cs typeface="B Mitra" pitchFamily="2" charset="-78"/>
            </a:endParaRPr>
          </a:p>
          <a:p>
            <a:pPr algn="just" rtl="0">
              <a:defRPr/>
            </a:pPr>
            <a:endParaRPr lang="fa-IR" sz="3200" dirty="0">
              <a:solidFill>
                <a:srgbClr val="080808"/>
              </a:solidFill>
              <a:latin typeface="Times New Roman" panose="02020603050405020304" pitchFamily="18" charset="0"/>
              <a:cs typeface="B Mitra" pitchFamily="2" charset="-78"/>
            </a:endParaRPr>
          </a:p>
          <a:p>
            <a:pPr marR="0" lvl="0" algn="just" defTabSz="914400" rtl="0" eaLnBrk="1" fontAlgn="base" latinLnBrk="0" hangingPunct="1">
              <a:spcBef>
                <a:spcPct val="0"/>
              </a:spcBef>
              <a:spcAft>
                <a:spcPct val="0"/>
              </a:spcAft>
              <a:buClrTx/>
              <a:buSzTx/>
              <a:tabLst/>
              <a:defRPr/>
            </a:pPr>
            <a:endParaRPr kumimoji="0" lang="fa-IR" sz="32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p:txBody>
      </p:sp>
      <p:sp>
        <p:nvSpPr>
          <p:cNvPr id="23" name="TextBox 22">
            <a:extLst>
              <a:ext uri="{FF2B5EF4-FFF2-40B4-BE49-F238E27FC236}">
                <a16:creationId xmlns="" xmlns:a16="http://schemas.microsoft.com/office/drawing/2014/main" id="{31D3F14D-49F6-4FB1-989E-583F9ED70B80}"/>
              </a:ext>
            </a:extLst>
          </p:cNvPr>
          <p:cNvSpPr txBox="1"/>
          <p:nvPr/>
        </p:nvSpPr>
        <p:spPr>
          <a:xfrm>
            <a:off x="1058291" y="26246879"/>
            <a:ext cx="13109704" cy="2585323"/>
          </a:xfrm>
          <a:prstGeom prst="rect">
            <a:avLst/>
          </a:prstGeom>
          <a:noFill/>
        </p:spPr>
        <p:txBody>
          <a:bodyPr wrap="square">
            <a:spAutoFit/>
          </a:bodyPr>
          <a:lstStyle/>
          <a:p>
            <a:pPr algn="l" rtl="0">
              <a:defRPr/>
            </a:pPr>
            <a:endParaRPr lang="fa-IR" sz="3400" dirty="0">
              <a:solidFill>
                <a:srgbClr val="080808"/>
              </a:solidFill>
              <a:latin typeface="Times New Roman" panose="02020603050405020304" pitchFamily="18" charset="0"/>
              <a:cs typeface="B Mitra" pitchFamily="2" charset="-78"/>
            </a:endParaRPr>
          </a:p>
          <a:p>
            <a:pPr algn="l" rtl="0">
              <a:defRPr/>
            </a:pPr>
            <a:endParaRPr lang="fa-IR" sz="3400" dirty="0">
              <a:solidFill>
                <a:srgbClr val="080808"/>
              </a:solidFill>
              <a:latin typeface="Times New Roman" panose="02020603050405020304" pitchFamily="18" charset="0"/>
              <a:cs typeface="B Mitra" pitchFamily="2" charset="-78"/>
            </a:endParaRPr>
          </a:p>
          <a:p>
            <a:pPr algn="l" rtl="0">
              <a:defRPr/>
            </a:pPr>
            <a:endParaRPr lang="fa-IR" sz="6600" b="1" dirty="0">
              <a:solidFill>
                <a:schemeClr val="bg1"/>
              </a:solidFill>
              <a:cs typeface="B Lotus" panose="00000400000000000000" pitchFamily="2" charset="-78"/>
            </a:endParaRPr>
          </a:p>
          <a:p>
            <a:pPr marR="0" lvl="0" algn="l" defTabSz="914400" rtl="0" eaLnBrk="1" fontAlgn="base" latinLnBrk="0" hangingPunct="1">
              <a:spcBef>
                <a:spcPct val="0"/>
              </a:spcBef>
              <a:spcAft>
                <a:spcPct val="0"/>
              </a:spcAft>
              <a:buClrTx/>
              <a:buSzTx/>
              <a:tabLst/>
              <a:defRPr/>
            </a:pPr>
            <a:endParaRPr kumimoji="0" lang="fa-IR"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p:txBody>
      </p:sp>
      <p:sp>
        <p:nvSpPr>
          <p:cNvPr id="27" name="TextBox 26">
            <a:extLst>
              <a:ext uri="{FF2B5EF4-FFF2-40B4-BE49-F238E27FC236}">
                <a16:creationId xmlns="" xmlns:a16="http://schemas.microsoft.com/office/drawing/2014/main" id="{85F1F743-2961-41B8-A67D-82E23AC907E5}"/>
              </a:ext>
            </a:extLst>
          </p:cNvPr>
          <p:cNvSpPr txBox="1"/>
          <p:nvPr/>
        </p:nvSpPr>
        <p:spPr>
          <a:xfrm>
            <a:off x="15586821" y="23165030"/>
            <a:ext cx="13168570" cy="1077218"/>
          </a:xfrm>
          <a:prstGeom prst="rect">
            <a:avLst/>
          </a:prstGeom>
          <a:noFill/>
        </p:spPr>
        <p:txBody>
          <a:bodyPr wrap="square">
            <a:spAutoFit/>
          </a:bodyPr>
          <a:lstStyle/>
          <a:p>
            <a:pPr lvl="0" algn="just" rtl="0">
              <a:defRPr/>
            </a:pPr>
            <a:r>
              <a:rPr kumimoji="0" lang="en-AU" sz="32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rPr>
              <a:t>Summarize your research and discuss </a:t>
            </a:r>
            <a:r>
              <a:rPr lang="en-AU" sz="3200" dirty="0">
                <a:solidFill>
                  <a:srgbClr val="080808"/>
                </a:solidFill>
                <a:latin typeface="Times New Roman" panose="02020603050405020304" pitchFamily="18" charset="0"/>
                <a:cs typeface="B Mitra" pitchFamily="2" charset="-78"/>
              </a:rPr>
              <a:t>and interpret it in the section. Also, comment for further research.  </a:t>
            </a:r>
            <a:endParaRPr lang="fa-IR" sz="3200" dirty="0">
              <a:solidFill>
                <a:srgbClr val="080808"/>
              </a:solidFill>
              <a:latin typeface="Times New Roman" panose="02020603050405020304" pitchFamily="18" charset="0"/>
              <a:cs typeface="B Mitra" pitchFamily="2" charset="-78"/>
            </a:endParaRPr>
          </a:p>
        </p:txBody>
      </p:sp>
      <p:sp>
        <p:nvSpPr>
          <p:cNvPr id="28" name="TextBox 27">
            <a:extLst>
              <a:ext uri="{FF2B5EF4-FFF2-40B4-BE49-F238E27FC236}">
                <a16:creationId xmlns="" xmlns:a16="http://schemas.microsoft.com/office/drawing/2014/main" id="{E9A56CD4-ACEA-4D57-A3E6-14C50977A2E1}"/>
              </a:ext>
            </a:extLst>
          </p:cNvPr>
          <p:cNvSpPr txBox="1"/>
          <p:nvPr/>
        </p:nvSpPr>
        <p:spPr>
          <a:xfrm>
            <a:off x="15716121" y="29463130"/>
            <a:ext cx="13168570" cy="6740307"/>
          </a:xfrm>
          <a:prstGeom prst="rect">
            <a:avLst/>
          </a:prstGeom>
          <a:noFill/>
        </p:spPr>
        <p:txBody>
          <a:bodyPr wrap="square">
            <a:spAutoFit/>
          </a:bodyPr>
          <a:lstStyle/>
          <a:p>
            <a:pPr algn="just" rtl="0"/>
            <a:r>
              <a:rPr lang="en-US" sz="2400" dirty="0">
                <a:solidFill>
                  <a:srgbClr val="080808"/>
                </a:solidFill>
                <a:latin typeface="Times New Roman" panose="02020603050405020304" pitchFamily="18" charset="0"/>
                <a:cs typeface="B Mitra" pitchFamily="2" charset="-78"/>
              </a:rPr>
              <a:t>[1] Flanigan, O.; (1995); “Underground Gas Storage Facilities: Design and Implementation”, Elsevier.</a:t>
            </a:r>
            <a:endParaRPr lang="en-AU" sz="2400" dirty="0">
              <a:solidFill>
                <a:srgbClr val="080808"/>
              </a:solidFill>
              <a:latin typeface="Times New Roman" panose="02020603050405020304" pitchFamily="18" charset="0"/>
              <a:cs typeface="B Mitra" pitchFamily="2" charset="-78"/>
            </a:endParaRPr>
          </a:p>
          <a:p>
            <a:pPr algn="just" rtl="0"/>
            <a:r>
              <a:rPr lang="en-GB" sz="2400" dirty="0">
                <a:solidFill>
                  <a:srgbClr val="080808"/>
                </a:solidFill>
                <a:latin typeface="Times New Roman" panose="02020603050405020304" pitchFamily="18" charset="0"/>
                <a:cs typeface="B Mitra" pitchFamily="2" charset="-78"/>
              </a:rPr>
              <a:t>[2] </a:t>
            </a:r>
            <a:r>
              <a:rPr lang="en-US" sz="2400" dirty="0">
                <a:solidFill>
                  <a:srgbClr val="080808"/>
                </a:solidFill>
                <a:latin typeface="Times New Roman" panose="02020603050405020304" pitchFamily="18" charset="0"/>
                <a:cs typeface="B Mitra" pitchFamily="2" charset="-78"/>
              </a:rPr>
              <a:t>Roth, K., &amp; </a:t>
            </a:r>
            <a:r>
              <a:rPr lang="en-US" sz="2400" dirty="0" err="1">
                <a:solidFill>
                  <a:srgbClr val="080808"/>
                </a:solidFill>
                <a:latin typeface="Times New Roman" panose="02020603050405020304" pitchFamily="18" charset="0"/>
                <a:cs typeface="B Mitra" pitchFamily="2" charset="-78"/>
              </a:rPr>
              <a:t>Brodrick</a:t>
            </a:r>
            <a:r>
              <a:rPr lang="en-US" sz="2400" dirty="0">
                <a:solidFill>
                  <a:srgbClr val="080808"/>
                </a:solidFill>
                <a:latin typeface="Times New Roman" panose="02020603050405020304" pitchFamily="18" charset="0"/>
                <a:cs typeface="B Mitra" pitchFamily="2" charset="-78"/>
              </a:rPr>
              <a:t>, J.; (</a:t>
            </a:r>
            <a:r>
              <a:rPr lang="en-GB" sz="2400" dirty="0">
                <a:solidFill>
                  <a:srgbClr val="080808"/>
                </a:solidFill>
                <a:latin typeface="Times New Roman" panose="02020603050405020304" pitchFamily="18" charset="0"/>
                <a:cs typeface="B Mitra" pitchFamily="2" charset="-78"/>
              </a:rPr>
              <a:t>2009</a:t>
            </a:r>
            <a:r>
              <a:rPr lang="en-US" sz="2400" dirty="0">
                <a:solidFill>
                  <a:srgbClr val="080808"/>
                </a:solidFill>
                <a:latin typeface="Times New Roman" panose="02020603050405020304" pitchFamily="18" charset="0"/>
                <a:cs typeface="B Mitra" pitchFamily="2" charset="-78"/>
              </a:rPr>
              <a:t>); “Seasonal Energy Storage”, ASHRAE Journal, 51(1), </a:t>
            </a:r>
            <a:r>
              <a:rPr lang="en-GB" sz="2400" dirty="0">
                <a:solidFill>
                  <a:srgbClr val="080808"/>
                </a:solidFill>
                <a:latin typeface="Times New Roman" panose="02020603050405020304" pitchFamily="18" charset="0"/>
                <a:cs typeface="B Mitra" pitchFamily="2" charset="-78"/>
              </a:rPr>
              <a:t>41-44.</a:t>
            </a:r>
            <a:endParaRPr lang="en-AU" sz="2400" dirty="0">
              <a:solidFill>
                <a:srgbClr val="080808"/>
              </a:solidFill>
              <a:latin typeface="Times New Roman" panose="02020603050405020304" pitchFamily="18" charset="0"/>
              <a:cs typeface="B Mitra" pitchFamily="2" charset="-78"/>
            </a:endParaRPr>
          </a:p>
          <a:p>
            <a:pPr algn="just" rtl="0"/>
            <a:r>
              <a:rPr lang="en-GB" sz="2400" dirty="0">
                <a:solidFill>
                  <a:srgbClr val="080808"/>
                </a:solidFill>
                <a:latin typeface="Times New Roman" panose="02020603050405020304" pitchFamily="18" charset="0"/>
                <a:cs typeface="B Mitra" pitchFamily="2" charset="-78"/>
              </a:rPr>
              <a:t>[3</a:t>
            </a:r>
            <a:r>
              <a:rPr lang="en-US" sz="2400" dirty="0">
                <a:solidFill>
                  <a:srgbClr val="080808"/>
                </a:solidFill>
                <a:latin typeface="Times New Roman" panose="02020603050405020304" pitchFamily="18" charset="0"/>
                <a:cs typeface="B Mitra" pitchFamily="2" charset="-78"/>
              </a:rPr>
              <a:t>] Blöcher, G., Kluge, C., </a:t>
            </a:r>
            <a:r>
              <a:rPr lang="en-US" sz="2400" dirty="0" err="1">
                <a:solidFill>
                  <a:srgbClr val="080808"/>
                </a:solidFill>
                <a:latin typeface="Times New Roman" panose="02020603050405020304" pitchFamily="18" charset="0"/>
                <a:cs typeface="B Mitra" pitchFamily="2" charset="-78"/>
              </a:rPr>
              <a:t>Goense</a:t>
            </a:r>
            <a:r>
              <a:rPr lang="en-US" sz="2400" dirty="0">
                <a:solidFill>
                  <a:srgbClr val="080808"/>
                </a:solidFill>
                <a:latin typeface="Times New Roman" panose="02020603050405020304" pitchFamily="18" charset="0"/>
                <a:cs typeface="B Mitra" pitchFamily="2" charset="-78"/>
              </a:rPr>
              <a:t>, T., Pei, L., Bakker, R. R., &amp; Bruhn, D.; (2019); “Hydraulic-mechanical characterization of geothermal reservoir rocks”, In European geothermal congress.</a:t>
            </a:r>
            <a:endParaRPr lang="en-AU" sz="2400" dirty="0">
              <a:solidFill>
                <a:srgbClr val="080808"/>
              </a:solidFill>
              <a:latin typeface="Times New Roman" panose="02020603050405020304" pitchFamily="18" charset="0"/>
              <a:cs typeface="B Mitra" pitchFamily="2" charset="-78"/>
            </a:endParaRPr>
          </a:p>
          <a:p>
            <a:pPr algn="just" rtl="0"/>
            <a:r>
              <a:rPr lang="en-US" sz="2400" dirty="0">
                <a:solidFill>
                  <a:srgbClr val="080808"/>
                </a:solidFill>
                <a:latin typeface="Times New Roman" panose="02020603050405020304" pitchFamily="18" charset="0"/>
                <a:cs typeface="B Mitra" pitchFamily="2" charset="-78"/>
              </a:rPr>
              <a:t>[4] www.scribbr.com/category/citing-sources/. Accessed 28 Feb 2024.</a:t>
            </a:r>
          </a:p>
          <a:p>
            <a:pPr algn="just" rtl="0"/>
            <a:r>
              <a:rPr lang="en-US" sz="2400" dirty="0">
                <a:solidFill>
                  <a:srgbClr val="080808"/>
                </a:solidFill>
                <a:latin typeface="Times New Roman" panose="02020603050405020304" pitchFamily="18" charset="0"/>
                <a:cs typeface="B Mitra" pitchFamily="2" charset="-78"/>
              </a:rPr>
              <a:t>[5]H</a:t>
            </a:r>
            <a:r>
              <a:rPr lang="en-AU" sz="2400" dirty="0">
                <a:solidFill>
                  <a:srgbClr val="080808"/>
                </a:solidFill>
                <a:latin typeface="Times New Roman" panose="02020603050405020304" pitchFamily="18" charset="0"/>
                <a:cs typeface="B Mitra" pitchFamily="2" charset="-78"/>
              </a:rPr>
              <a:t>ow to Design an Award-Winning Scientific Conference Poster, accessed 2024/05/29, https://www.animateyour.science/post/how-to-design-an-award-winning-conference-poster</a:t>
            </a:r>
          </a:p>
          <a:p>
            <a:pPr algn="just" rtl="0"/>
            <a:endParaRPr lang="en-AU" sz="2400" dirty="0">
              <a:solidFill>
                <a:srgbClr val="080808"/>
              </a:solidFill>
              <a:latin typeface="Times New Roman" panose="02020603050405020304" pitchFamily="18" charset="0"/>
              <a:cs typeface="B Mitra" pitchFamily="2" charset="-78"/>
            </a:endParaRPr>
          </a:p>
          <a:p>
            <a:pPr algn="just"/>
            <a:r>
              <a:rPr lang="en-US" sz="2400" dirty="0">
                <a:solidFill>
                  <a:srgbClr val="080808"/>
                </a:solidFill>
                <a:latin typeface="Times New Roman" panose="02020603050405020304" pitchFamily="18" charset="0"/>
                <a:cs typeface="B Mitra" pitchFamily="2" charset="-78"/>
              </a:rPr>
              <a:t/>
            </a:r>
            <a:br>
              <a:rPr lang="en-US" sz="2400" dirty="0">
                <a:solidFill>
                  <a:srgbClr val="080808"/>
                </a:solidFill>
                <a:latin typeface="Times New Roman" panose="02020603050405020304" pitchFamily="18" charset="0"/>
                <a:cs typeface="B Mitra" pitchFamily="2" charset="-78"/>
              </a:rPr>
            </a:br>
            <a:endParaRPr lang="fa-IR" sz="2400" dirty="0">
              <a:solidFill>
                <a:srgbClr val="080808"/>
              </a:solidFill>
              <a:latin typeface="Times New Roman" panose="02020603050405020304" pitchFamily="18" charset="0"/>
              <a:cs typeface="B Mitra" pitchFamily="2" charset="-78"/>
            </a:endParaRPr>
          </a:p>
          <a:p>
            <a:pPr algn="just" rtl="0">
              <a:defRPr/>
            </a:pPr>
            <a:endParaRPr lang="fa-IR" sz="2400" dirty="0">
              <a:solidFill>
                <a:srgbClr val="080808"/>
              </a:solidFill>
              <a:latin typeface="Times New Roman" panose="02020603050405020304" pitchFamily="18" charset="0"/>
              <a:cs typeface="B Mitra" pitchFamily="2" charset="-78"/>
            </a:endParaRPr>
          </a:p>
          <a:p>
            <a:pPr algn="just" rtl="0">
              <a:defRPr/>
            </a:pPr>
            <a:endParaRPr lang="fa-IR" sz="2400" dirty="0">
              <a:solidFill>
                <a:srgbClr val="080808"/>
              </a:solidFill>
              <a:latin typeface="Times New Roman" panose="02020603050405020304" pitchFamily="18" charset="0"/>
              <a:cs typeface="B Mitra" pitchFamily="2" charset="-78"/>
            </a:endParaRPr>
          </a:p>
          <a:p>
            <a:pPr algn="just" rtl="0">
              <a:defRPr/>
            </a:pPr>
            <a:endParaRPr lang="fa-IR" sz="2400" dirty="0">
              <a:solidFill>
                <a:srgbClr val="080808"/>
              </a:solidFill>
              <a:latin typeface="Times New Roman" panose="02020603050405020304" pitchFamily="18" charset="0"/>
              <a:cs typeface="B Mitra" pitchFamily="2" charset="-78"/>
            </a:endParaRPr>
          </a:p>
          <a:p>
            <a:pPr algn="just" rtl="0">
              <a:defRPr/>
            </a:pPr>
            <a:endParaRPr lang="fa-IR" sz="2400" dirty="0">
              <a:solidFill>
                <a:srgbClr val="080808"/>
              </a:solidFill>
              <a:latin typeface="Times New Roman" panose="02020603050405020304" pitchFamily="18" charset="0"/>
              <a:cs typeface="B Mitra" pitchFamily="2" charset="-78"/>
            </a:endParaRPr>
          </a:p>
          <a:p>
            <a:pPr algn="just" rtl="0">
              <a:defRPr/>
            </a:pPr>
            <a:endParaRPr lang="fa-IR" sz="2400" dirty="0">
              <a:solidFill>
                <a:srgbClr val="080808"/>
              </a:solidFill>
              <a:latin typeface="Times New Roman" panose="02020603050405020304" pitchFamily="18" charset="0"/>
              <a:cs typeface="B Mitra" pitchFamily="2" charset="-78"/>
            </a:endParaRPr>
          </a:p>
          <a:p>
            <a:pPr algn="just" rtl="0">
              <a:defRPr/>
            </a:pPr>
            <a:endParaRPr lang="fa-IR" sz="2400" dirty="0">
              <a:solidFill>
                <a:srgbClr val="080808"/>
              </a:solidFill>
              <a:latin typeface="Times New Roman" panose="02020603050405020304" pitchFamily="18" charset="0"/>
              <a:cs typeface="B Mitra" pitchFamily="2" charset="-78"/>
            </a:endParaRPr>
          </a:p>
          <a:p>
            <a:pPr algn="just" rtl="0">
              <a:defRPr/>
            </a:pPr>
            <a:endParaRPr lang="fa-IR" sz="2400" dirty="0">
              <a:solidFill>
                <a:srgbClr val="080808"/>
              </a:solidFill>
              <a:latin typeface="Times New Roman" panose="02020603050405020304" pitchFamily="18" charset="0"/>
              <a:cs typeface="B Mitra" pitchFamily="2" charset="-78"/>
            </a:endParaRPr>
          </a:p>
          <a:p>
            <a:pPr algn="l" rtl="0">
              <a:defRPr/>
            </a:pPr>
            <a:endParaRPr lang="en-US" sz="2400" dirty="0">
              <a:solidFill>
                <a:srgbClr val="080808"/>
              </a:solidFill>
              <a:latin typeface="Times New Roman" panose="02020603050405020304" pitchFamily="18" charset="0"/>
              <a:cs typeface="B Mitra" pitchFamily="2" charset="-78"/>
            </a:endParaRPr>
          </a:p>
        </p:txBody>
      </p:sp>
      <p:sp>
        <p:nvSpPr>
          <p:cNvPr id="29" name="TextBox 28">
            <a:extLst>
              <a:ext uri="{FF2B5EF4-FFF2-40B4-BE49-F238E27FC236}">
                <a16:creationId xmlns="" xmlns:a16="http://schemas.microsoft.com/office/drawing/2014/main" id="{C5F9E782-D602-4F0B-AE62-9E9BB4CBBFC7}"/>
              </a:ext>
            </a:extLst>
          </p:cNvPr>
          <p:cNvSpPr txBox="1"/>
          <p:nvPr/>
        </p:nvSpPr>
        <p:spPr>
          <a:xfrm>
            <a:off x="1313575" y="7401712"/>
            <a:ext cx="13168569" cy="13388280"/>
          </a:xfrm>
          <a:prstGeom prst="rect">
            <a:avLst/>
          </a:prstGeom>
          <a:noFill/>
        </p:spPr>
        <p:txBody>
          <a:bodyPr wrap="square">
            <a:spAutoFit/>
          </a:bodyPr>
          <a:lstStyle/>
          <a:p>
            <a:pPr algn="just">
              <a:defRPr/>
            </a:pPr>
            <a:endParaRPr lang="fa-IR" sz="3200" dirty="0">
              <a:solidFill>
                <a:schemeClr val="bg1"/>
              </a:solidFill>
              <a:latin typeface="Times New Roman" panose="02020603050405020304" pitchFamily="18" charset="0"/>
              <a:cs typeface="B Mitra" pitchFamily="2" charset="-78"/>
            </a:endParaRPr>
          </a:p>
          <a:p>
            <a:pPr algn="just">
              <a:defRPr/>
            </a:pPr>
            <a:endParaRPr lang="fa-IR" sz="3200" dirty="0">
              <a:solidFill>
                <a:schemeClr val="bg1"/>
              </a:solidFill>
              <a:latin typeface="Times New Roman" panose="02020603050405020304" pitchFamily="18" charset="0"/>
              <a:cs typeface="B Mitra" pitchFamily="2" charset="-78"/>
            </a:endParaRPr>
          </a:p>
          <a:p>
            <a:pPr algn="just" rtl="0">
              <a:defRPr/>
            </a:pPr>
            <a:r>
              <a:rPr lang="en-US" sz="3200" dirty="0">
                <a:solidFill>
                  <a:srgbClr val="080808"/>
                </a:solidFill>
                <a:latin typeface="Times New Roman" panose="02020603050405020304" pitchFamily="18" charset="0"/>
                <a:cs typeface="B Mitra" pitchFamily="2" charset="-78"/>
              </a:rPr>
              <a:t>In this template, the method of preparing the poster of The First National Conference on Infrastructure and Geotechnical </a:t>
            </a:r>
            <a:r>
              <a:rPr lang="en-US" sz="3200" dirty="0" smtClean="0">
                <a:solidFill>
                  <a:srgbClr val="080808"/>
                </a:solidFill>
                <a:latin typeface="Times New Roman" panose="02020603050405020304" pitchFamily="18" charset="0"/>
                <a:cs typeface="B Mitra" pitchFamily="2" charset="-78"/>
              </a:rPr>
              <a:t>Engineering</a:t>
            </a:r>
            <a:r>
              <a:rPr lang="fa-IR" sz="3200" dirty="0" smtClean="0">
                <a:solidFill>
                  <a:srgbClr val="080808"/>
                </a:solidFill>
                <a:latin typeface="Times New Roman" panose="02020603050405020304" pitchFamily="18" charset="0"/>
                <a:cs typeface="B Mitra" pitchFamily="2" charset="-78"/>
              </a:rPr>
              <a:t> </a:t>
            </a:r>
            <a:r>
              <a:rPr lang="en-US" sz="3200" dirty="0" smtClean="0">
                <a:solidFill>
                  <a:srgbClr val="080808"/>
                </a:solidFill>
                <a:latin typeface="Times New Roman" panose="02020603050405020304" pitchFamily="18" charset="0"/>
                <a:cs typeface="B Mitra" pitchFamily="2" charset="-78"/>
              </a:rPr>
              <a:t>Conference is explained. The template is prepared based on some features available in Microsoft-PowerPoint software. An important point that needs to be taken into consideration for preparing a ready-to-print version is that the styles required for all parts of the poster are defined in the template and authors can use them to quickly adapt their paper file to the desired method.</a:t>
            </a:r>
          </a:p>
          <a:p>
            <a:pPr algn="just" rtl="0">
              <a:defRPr/>
            </a:pPr>
            <a:r>
              <a:rPr lang="en-US" sz="3200" dirty="0" smtClean="0">
                <a:solidFill>
                  <a:srgbClr val="080808"/>
                </a:solidFill>
                <a:latin typeface="Times New Roman" panose="02020603050405020304" pitchFamily="18" charset="0"/>
                <a:cs typeface="B Mitra" pitchFamily="2" charset="-78"/>
              </a:rPr>
              <a:t>Some </a:t>
            </a:r>
            <a:r>
              <a:rPr lang="en-US" sz="3200" dirty="0">
                <a:solidFill>
                  <a:srgbClr val="080808"/>
                </a:solidFill>
                <a:latin typeface="Times New Roman" panose="02020603050405020304" pitchFamily="18" charset="0"/>
                <a:cs typeface="B Mitra" pitchFamily="2" charset="-78"/>
              </a:rPr>
              <a:t>points should be taken into consideration, including:</a:t>
            </a:r>
            <a:endParaRPr lang="fa-IR" sz="3200" dirty="0">
              <a:solidFill>
                <a:srgbClr val="080808"/>
              </a:solidFill>
              <a:latin typeface="Times New Roman" panose="02020603050405020304" pitchFamily="18" charset="0"/>
              <a:cs typeface="B Mitra" pitchFamily="2" charset="-78"/>
            </a:endParaRPr>
          </a:p>
          <a:p>
            <a:pPr marL="457200" lvl="0" indent="-457200" algn="just" rtl="0">
              <a:buFont typeface="Wingdings" panose="05000000000000000000" pitchFamily="2" charset="2"/>
              <a:buChar char="ü"/>
              <a:defRPr/>
            </a:pPr>
            <a:r>
              <a:rPr lang="en-US" sz="3200" dirty="0">
                <a:solidFill>
                  <a:srgbClr val="080808"/>
                </a:solidFill>
                <a:latin typeface="Book Antiqua"/>
                <a:cs typeface="B Mitra" pitchFamily="2" charset="-78"/>
              </a:rPr>
              <a:t>All the presenters of the article in the form of a poster are requested to prepare their poster in the format of the proposed framework and refrain from presenting the poster in unusual frameworks.</a:t>
            </a:r>
          </a:p>
          <a:p>
            <a:pPr marL="457200" lvl="0" indent="-457200" algn="just" rtl="0">
              <a:buFont typeface="Wingdings" panose="05000000000000000000" pitchFamily="2" charset="2"/>
              <a:buChar char="ü"/>
              <a:defRPr/>
            </a:pPr>
            <a:r>
              <a:rPr lang="en-US" sz="3200" dirty="0">
                <a:solidFill>
                  <a:srgbClr val="080808"/>
                </a:solidFill>
                <a:latin typeface="Book Antiqua"/>
                <a:cs typeface="B Mitra" pitchFamily="2" charset="-78"/>
              </a:rPr>
              <a:t>The poster should be written in English and carefully corrected for spelling and grammar.</a:t>
            </a:r>
          </a:p>
          <a:p>
            <a:pPr marL="457200" lvl="0" indent="-457200" algn="just" rtl="0">
              <a:buFont typeface="Wingdings" panose="05000000000000000000" pitchFamily="2" charset="2"/>
              <a:buChar char="ü"/>
              <a:defRPr/>
            </a:pPr>
            <a:r>
              <a:rPr lang="en-US" sz="3200" dirty="0">
                <a:solidFill>
                  <a:srgbClr val="080808"/>
                </a:solidFill>
                <a:latin typeface="Book Antiqua"/>
                <a:cs typeface="B Mitra" pitchFamily="2" charset="-78"/>
              </a:rPr>
              <a:t>Use black color for typing. (Do not use italics or underlined fonts)</a:t>
            </a:r>
          </a:p>
          <a:p>
            <a:pPr marL="457200" lvl="0" indent="-457200" algn="just" rtl="0">
              <a:buFont typeface="Wingdings" panose="05000000000000000000" pitchFamily="2" charset="2"/>
              <a:buChar char="ü"/>
              <a:defRPr/>
            </a:pPr>
            <a:r>
              <a:rPr lang="en-AU" sz="3200" dirty="0">
                <a:solidFill>
                  <a:srgbClr val="080808"/>
                </a:solidFill>
                <a:latin typeface="Book Antiqua"/>
                <a:cs typeface="B Mitra" pitchFamily="2" charset="-78"/>
              </a:rPr>
              <a:t>Use sections with headers.</a:t>
            </a:r>
          </a:p>
          <a:p>
            <a:pPr marL="457200" lvl="0" indent="-457200" algn="just" rtl="0">
              <a:buFont typeface="Wingdings" panose="05000000000000000000" pitchFamily="2" charset="2"/>
              <a:buChar char="ü"/>
              <a:defRPr/>
            </a:pPr>
            <a:r>
              <a:rPr lang="en-AU" sz="3200" dirty="0">
                <a:solidFill>
                  <a:srgbClr val="080808"/>
                </a:solidFill>
                <a:latin typeface="Book Antiqua"/>
                <a:cs typeface="B Mitra" pitchFamily="2" charset="-78"/>
              </a:rPr>
              <a:t>The sections that cover the main columns of the poster usually include:</a:t>
            </a:r>
          </a:p>
          <a:p>
            <a:pPr lvl="0" algn="just" rtl="0">
              <a:defRPr/>
            </a:pPr>
            <a:r>
              <a:rPr lang="en-AU" sz="3200" dirty="0">
                <a:solidFill>
                  <a:srgbClr val="080808"/>
                </a:solidFill>
                <a:latin typeface="Book Antiqua"/>
                <a:cs typeface="B Mitra" pitchFamily="2" charset="-78"/>
              </a:rPr>
              <a:t>1 – Introduction</a:t>
            </a:r>
          </a:p>
          <a:p>
            <a:pPr lvl="0" algn="just" rtl="0">
              <a:defRPr/>
            </a:pPr>
            <a:r>
              <a:rPr lang="en-AU" sz="3200" dirty="0">
                <a:solidFill>
                  <a:srgbClr val="080808"/>
                </a:solidFill>
                <a:latin typeface="Book Antiqua"/>
                <a:cs typeface="B Mitra" pitchFamily="2" charset="-78"/>
              </a:rPr>
              <a:t>2 – Methods </a:t>
            </a:r>
          </a:p>
          <a:p>
            <a:pPr lvl="0" algn="just" rtl="0">
              <a:defRPr/>
            </a:pPr>
            <a:r>
              <a:rPr lang="en-AU" sz="3200" dirty="0">
                <a:solidFill>
                  <a:srgbClr val="080808"/>
                </a:solidFill>
                <a:latin typeface="Book Antiqua"/>
                <a:cs typeface="B Mitra" pitchFamily="2" charset="-78"/>
              </a:rPr>
              <a:t>3 – Results  </a:t>
            </a:r>
          </a:p>
          <a:p>
            <a:pPr lvl="0" algn="just" rtl="0">
              <a:defRPr/>
            </a:pPr>
            <a:r>
              <a:rPr lang="en-AU" sz="3200" dirty="0">
                <a:solidFill>
                  <a:srgbClr val="080808"/>
                </a:solidFill>
                <a:latin typeface="Book Antiqua"/>
                <a:cs typeface="B Mitra" pitchFamily="2" charset="-78"/>
              </a:rPr>
              <a:t>4 – Conclusions  </a:t>
            </a:r>
          </a:p>
          <a:p>
            <a:pPr lvl="0" algn="just" rtl="0">
              <a:defRPr/>
            </a:pPr>
            <a:r>
              <a:rPr lang="en-AU" sz="3200" dirty="0">
                <a:solidFill>
                  <a:srgbClr val="080808"/>
                </a:solidFill>
                <a:latin typeface="Book Antiqua"/>
                <a:cs typeface="B Mitra" pitchFamily="2" charset="-78"/>
              </a:rPr>
              <a:t>5 – References and </a:t>
            </a:r>
            <a:r>
              <a:rPr lang="en-AU" sz="3200" dirty="0" smtClean="0">
                <a:solidFill>
                  <a:srgbClr val="080808"/>
                </a:solidFill>
                <a:latin typeface="Book Antiqua"/>
                <a:cs typeface="B Mitra" pitchFamily="2" charset="-78"/>
              </a:rPr>
              <a:t>acknowledgments</a:t>
            </a:r>
          </a:p>
          <a:p>
            <a:pPr lvl="0" algn="just" rtl="0">
              <a:defRPr/>
            </a:pPr>
            <a:endParaRPr kumimoji="0" lang="en-AU" sz="3200" i="0" u="none" strike="noStrike" kern="1200" cap="none" spc="0" normalizeH="0" noProof="0" dirty="0">
              <a:ln>
                <a:noFill/>
              </a:ln>
              <a:solidFill>
                <a:srgbClr val="080808"/>
              </a:solidFill>
              <a:effectLst/>
              <a:uLnTx/>
              <a:uFillTx/>
              <a:latin typeface="Book Antiqua"/>
              <a:cs typeface="B Mitra" pitchFamily="2" charset="-78"/>
            </a:endParaRPr>
          </a:p>
          <a:p>
            <a:pPr lvl="0" algn="just" rtl="0">
              <a:defRPr/>
            </a:pPr>
            <a:endParaRPr lang="en-AU" sz="3200" dirty="0" smtClean="0">
              <a:solidFill>
                <a:srgbClr val="080808"/>
              </a:solidFill>
              <a:latin typeface="Book Antiqua"/>
              <a:cs typeface="B Mitra" pitchFamily="2" charset="-78"/>
            </a:endParaRPr>
          </a:p>
          <a:p>
            <a:pPr lvl="0" algn="just" rtl="0">
              <a:defRPr/>
            </a:pPr>
            <a:r>
              <a:rPr lang="en-AU" sz="3200" b="1" dirty="0" smtClean="0">
                <a:solidFill>
                  <a:srgbClr val="080808"/>
                </a:solidFill>
                <a:latin typeface="Book Antiqua"/>
                <a:cs typeface="B Mitra" pitchFamily="2" charset="-78"/>
              </a:rPr>
              <a:t>The Poster Size: 100*70 cm</a:t>
            </a:r>
            <a:endParaRPr kumimoji="0" lang="fa-IR" sz="3200" b="1" i="0" u="none" strike="noStrike" kern="1200" cap="none" spc="0" normalizeH="0" noProof="0" dirty="0">
              <a:ln>
                <a:noFill/>
              </a:ln>
              <a:solidFill>
                <a:schemeClr val="bg1"/>
              </a:solidFill>
              <a:effectLst/>
              <a:uLnTx/>
              <a:uFillTx/>
              <a:latin typeface="Times New Roman" panose="02020603050405020304" pitchFamily="18" charset="0"/>
              <a:cs typeface="B Mitra" pitchFamily="2" charset="-78"/>
            </a:endParaRPr>
          </a:p>
        </p:txBody>
      </p:sp>
      <p:graphicFrame>
        <p:nvGraphicFramePr>
          <p:cNvPr id="5" name="Table 4">
            <a:extLst>
              <a:ext uri="{FF2B5EF4-FFF2-40B4-BE49-F238E27FC236}">
                <a16:creationId xmlns="" xmlns:a16="http://schemas.microsoft.com/office/drawing/2014/main" id="{ABD68330-A88D-46C5-AFEC-23CD4990C585}"/>
              </a:ext>
            </a:extLst>
          </p:cNvPr>
          <p:cNvGraphicFramePr>
            <a:graphicFrameLocks noGrp="1"/>
          </p:cNvGraphicFramePr>
          <p:nvPr>
            <p:extLst>
              <p:ext uri="{D42A27DB-BD31-4B8C-83A1-F6EECF244321}">
                <p14:modId xmlns:p14="http://schemas.microsoft.com/office/powerpoint/2010/main" val="4181956702"/>
              </p:ext>
            </p:extLst>
          </p:nvPr>
        </p:nvGraphicFramePr>
        <p:xfrm>
          <a:off x="17728406" y="18043733"/>
          <a:ext cx="8319288" cy="2432304"/>
        </p:xfrm>
        <a:graphic>
          <a:graphicData uri="http://schemas.openxmlformats.org/drawingml/2006/table">
            <a:tbl>
              <a:tblPr rtl="1" firstRow="1" firstCol="1" lastRow="1" lastCol="1" bandRow="1" bandCol="1"/>
              <a:tblGrid>
                <a:gridCol w="2773096">
                  <a:extLst>
                    <a:ext uri="{9D8B030D-6E8A-4147-A177-3AD203B41FA5}">
                      <a16:colId xmlns="" xmlns:a16="http://schemas.microsoft.com/office/drawing/2014/main" val="3913986827"/>
                    </a:ext>
                  </a:extLst>
                </a:gridCol>
                <a:gridCol w="2773096">
                  <a:extLst>
                    <a:ext uri="{9D8B030D-6E8A-4147-A177-3AD203B41FA5}">
                      <a16:colId xmlns="" xmlns:a16="http://schemas.microsoft.com/office/drawing/2014/main" val="1421475632"/>
                    </a:ext>
                  </a:extLst>
                </a:gridCol>
                <a:gridCol w="2773096">
                  <a:extLst>
                    <a:ext uri="{9D8B030D-6E8A-4147-A177-3AD203B41FA5}">
                      <a16:colId xmlns="" xmlns:a16="http://schemas.microsoft.com/office/drawing/2014/main" val="3484118570"/>
                    </a:ext>
                  </a:extLst>
                </a:gridCol>
              </a:tblGrid>
              <a:tr h="227671">
                <a:tc>
                  <a:txBody>
                    <a:bodyPr/>
                    <a:lstStyle/>
                    <a:p>
                      <a:pPr algn="ctr" rtl="1">
                        <a:lnSpc>
                          <a:spcPct val="95000"/>
                        </a:lnSpc>
                      </a:pPr>
                      <a:r>
                        <a:rPr lang="en-US" sz="2400" baseline="0" dirty="0">
                          <a:ln>
                            <a:noFill/>
                          </a:ln>
                          <a:solidFill>
                            <a:schemeClr val="bg1"/>
                          </a:solidFill>
                          <a:effectLst/>
                          <a:latin typeface="Times New Roman" panose="02020603050405020304" pitchFamily="18" charset="0"/>
                          <a:ea typeface="Times New Roman" panose="02020603050405020304" pitchFamily="18" charset="0"/>
                          <a:cs typeface="B Mitra" panose="00000400000000000000" pitchFamily="2" charset="-78"/>
                        </a:rPr>
                        <a:t>Size</a:t>
                      </a:r>
                    </a:p>
                  </a:txBody>
                  <a:tcPr marL="68580" marR="68580" marT="0" marB="0" anchor="ctr"/>
                </a:tc>
                <a:tc>
                  <a:txBody>
                    <a:bodyPr/>
                    <a:lstStyle/>
                    <a:p>
                      <a:pPr algn="ctr" rtl="1">
                        <a:lnSpc>
                          <a:spcPct val="95000"/>
                        </a:lnSpc>
                      </a:pPr>
                      <a:r>
                        <a:rPr lang="en-US" sz="2400" baseline="0" dirty="0">
                          <a:ln>
                            <a:noFill/>
                          </a:ln>
                          <a:solidFill>
                            <a:schemeClr val="bg1"/>
                          </a:solidFill>
                          <a:effectLst/>
                          <a:latin typeface="Times New Roman" panose="02020603050405020304" pitchFamily="18" charset="0"/>
                          <a:ea typeface="Times New Roman" panose="02020603050405020304" pitchFamily="18" charset="0"/>
                          <a:cs typeface="B Mitra" panose="00000400000000000000" pitchFamily="2" charset="-78"/>
                        </a:rPr>
                        <a:t>Font</a:t>
                      </a:r>
                    </a:p>
                  </a:txBody>
                  <a:tcPr marL="68580" marR="68580" marT="0" marB="0" anchor="ctr"/>
                </a:tc>
                <a:tc>
                  <a:txBody>
                    <a:bodyPr/>
                    <a:lstStyle/>
                    <a:p>
                      <a:pPr algn="ctr" rtl="1">
                        <a:lnSpc>
                          <a:spcPct val="95000"/>
                        </a:lnSpc>
                      </a:pPr>
                      <a:r>
                        <a:rPr lang="en-AU" sz="2400" baseline="0" dirty="0">
                          <a:ln>
                            <a:noFill/>
                          </a:ln>
                          <a:solidFill>
                            <a:schemeClr val="bg1"/>
                          </a:solidFill>
                          <a:effectLst/>
                          <a:latin typeface="Times New Roman" panose="02020603050405020304" pitchFamily="18" charset="0"/>
                          <a:cs typeface="B Mitra" panose="00000400000000000000" pitchFamily="2" charset="-78"/>
                        </a:rPr>
                        <a:t>Position</a:t>
                      </a:r>
                      <a:endParaRPr lang="en-US" sz="2400" baseline="0" dirty="0">
                        <a:ln>
                          <a:noFill/>
                        </a:ln>
                        <a:solidFill>
                          <a:schemeClr val="bg1"/>
                        </a:solidFill>
                        <a:effectLst/>
                        <a:latin typeface="Times New Roman" panose="02020603050405020304" pitchFamily="18" charset="0"/>
                        <a:ea typeface="Times New Roman" panose="02020603050405020304" pitchFamily="18" charset="0"/>
                        <a:cs typeface="B Mitra" panose="00000400000000000000" pitchFamily="2" charset="-78"/>
                      </a:endParaRPr>
                    </a:p>
                  </a:txBody>
                  <a:tcPr marL="68580" marR="68580" marT="0" marB="0" anchor="ctr"/>
                </a:tc>
                <a:extLst>
                  <a:ext uri="{0D108BD9-81ED-4DB2-BD59-A6C34878D82A}">
                    <a16:rowId xmlns="" xmlns:a16="http://schemas.microsoft.com/office/drawing/2014/main" val="1888090686"/>
                  </a:ext>
                </a:extLst>
              </a:tr>
              <a:tr h="302728">
                <a:tc>
                  <a:txBody>
                    <a:bodyPr/>
                    <a:lstStyle/>
                    <a:p>
                      <a:pPr marL="0" marR="0" lvl="0" indent="0" algn="ctr" defTabSz="914400" rtl="1" eaLnBrk="1" fontAlgn="auto" latinLnBrk="0" hangingPunct="1">
                        <a:lnSpc>
                          <a:spcPct val="95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32</a:t>
                      </a:r>
                    </a:p>
                  </a:txBody>
                  <a:tcPr marL="68580" marR="68580" marT="0" marB="0" anchor="ctr"/>
                </a:tc>
                <a:tc>
                  <a:txBody>
                    <a:bodyPr/>
                    <a:lstStyle/>
                    <a:p>
                      <a:pPr marL="0" marR="0" lvl="0" indent="0" algn="ctr" defTabSz="914400" rtl="1" eaLnBrk="1" fontAlgn="auto" latinLnBrk="0" hangingPunct="1">
                        <a:lnSpc>
                          <a:spcPct val="9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Times New Roman</a:t>
                      </a:r>
                      <a:endParaRPr kumimoji="0" lang="en-US"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endParaRPr>
                    </a:p>
                  </a:txBody>
                  <a:tcPr marL="68580" marR="68580" marT="0" marB="0" anchor="ctr"/>
                </a:tc>
                <a:tc>
                  <a:txBody>
                    <a:bodyPr/>
                    <a:lstStyle/>
                    <a:p>
                      <a:pPr marL="0" marR="0" lvl="0" indent="0" algn="ctr" defTabSz="914400" rtl="1" eaLnBrk="1" fontAlgn="auto" latinLnBrk="0" hangingPunct="1">
                        <a:lnSpc>
                          <a:spcPct val="95000"/>
                        </a:lnSpc>
                        <a:spcBef>
                          <a:spcPts val="0"/>
                        </a:spcBef>
                        <a:spcAft>
                          <a:spcPts val="0"/>
                        </a:spcAft>
                        <a:buClrTx/>
                        <a:buSzTx/>
                        <a:buFontTx/>
                        <a:buNone/>
                        <a:tabLst/>
                        <a:defRPr/>
                      </a:pPr>
                      <a:r>
                        <a:rPr kumimoji="0" lang="en-US" sz="2400" b="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rPr>
                        <a:t>main body text</a:t>
                      </a:r>
                      <a:endParaRPr kumimoji="0" lang="en-AU" sz="2400" b="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endParaRPr>
                    </a:p>
                  </a:txBody>
                  <a:tcPr marL="68580" marR="68580" marT="0" marB="0" anchor="ctr"/>
                </a:tc>
                <a:extLst>
                  <a:ext uri="{0D108BD9-81ED-4DB2-BD59-A6C34878D82A}">
                    <a16:rowId xmlns="" xmlns:a16="http://schemas.microsoft.com/office/drawing/2014/main" val="3830031624"/>
                  </a:ext>
                </a:extLst>
              </a:tr>
              <a:tr h="302728">
                <a:tc>
                  <a:txBody>
                    <a:bodyPr/>
                    <a:lstStyle/>
                    <a:p>
                      <a:pPr marL="0" marR="0" lvl="0" indent="0" algn="ctr" defTabSz="914400" rtl="1" eaLnBrk="1" fontAlgn="auto" latinLnBrk="0" hangingPunct="1">
                        <a:lnSpc>
                          <a:spcPct val="95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24</a:t>
                      </a:r>
                    </a:p>
                  </a:txBody>
                  <a:tcPr marL="68580" marR="68580" marT="0" marB="0" anchor="ctr"/>
                </a:tc>
                <a:tc>
                  <a:txBody>
                    <a:bodyPr/>
                    <a:lstStyle/>
                    <a:p>
                      <a:pPr marL="0" marR="0" lvl="0" indent="0" algn="ctr" defTabSz="914400" rtl="1" eaLnBrk="1" fontAlgn="auto" latinLnBrk="0" hangingPunct="1">
                        <a:lnSpc>
                          <a:spcPct val="9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Times New Roman</a:t>
                      </a:r>
                      <a:endParaRPr kumimoji="0" lang="en-US"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endParaRPr>
                    </a:p>
                  </a:txBody>
                  <a:tcPr marL="68580" marR="68580" marT="0" marB="0" anchor="ctr"/>
                </a:tc>
                <a:tc>
                  <a:txBody>
                    <a:bodyPr/>
                    <a:lstStyle/>
                    <a:p>
                      <a:pPr algn="ctr" rtl="1">
                        <a:lnSpc>
                          <a:spcPct val="95000"/>
                        </a:lnSpc>
                      </a:pPr>
                      <a:r>
                        <a:rPr kumimoji="0" lang="en-US" sz="2400" kern="1200" dirty="0">
                          <a:solidFill>
                            <a:schemeClr val="bg1"/>
                          </a:solidFill>
                          <a:effectLst/>
                          <a:latin typeface="+mn-lt"/>
                          <a:ea typeface="+mn-ea"/>
                          <a:cs typeface="+mn-cs"/>
                        </a:rPr>
                        <a:t>tables and figure captions</a:t>
                      </a:r>
                      <a:endParaRPr kumimoji="0" lang="en-US" sz="2400" i="0" u="none" strike="noStrike" kern="1200" cap="none" spc="0" normalizeH="0" baseline="0" dirty="0">
                        <a:ln>
                          <a:noFill/>
                        </a:ln>
                        <a:solidFill>
                          <a:schemeClr val="bg1"/>
                        </a:solidFill>
                        <a:effectLst/>
                        <a:uLnTx/>
                        <a:uFillTx/>
                        <a:latin typeface="Times New Roman" panose="02020603050405020304" pitchFamily="18" charset="0"/>
                        <a:ea typeface="+mn-ea"/>
                        <a:cs typeface="B Mitra" pitchFamily="2" charset="-78"/>
                      </a:endParaRPr>
                    </a:p>
                  </a:txBody>
                  <a:tcPr marL="68580" marR="68580" marT="0" marB="0" anchor="ctr"/>
                </a:tc>
                <a:extLst>
                  <a:ext uri="{0D108BD9-81ED-4DB2-BD59-A6C34878D82A}">
                    <a16:rowId xmlns="" xmlns:a16="http://schemas.microsoft.com/office/drawing/2014/main" val="3708383226"/>
                  </a:ext>
                </a:extLst>
              </a:tr>
              <a:tr h="302728">
                <a:tc>
                  <a:txBody>
                    <a:bodyPr/>
                    <a:lstStyle/>
                    <a:p>
                      <a:pPr marL="0" marR="0" lvl="0" indent="0" algn="ctr" defTabSz="914400" rtl="1" eaLnBrk="1" fontAlgn="auto" latinLnBrk="0" hangingPunct="1">
                        <a:lnSpc>
                          <a:spcPct val="95000"/>
                        </a:lnSpc>
                        <a:spcBef>
                          <a:spcPts val="0"/>
                        </a:spcBef>
                        <a:spcAft>
                          <a:spcPts val="0"/>
                        </a:spcAft>
                        <a:buClrTx/>
                        <a:buSzTx/>
                        <a:buFontTx/>
                        <a:buNone/>
                        <a:tabLst/>
                        <a:defRPr/>
                      </a:pPr>
                      <a:r>
                        <a:rPr kumimoji="0" lang="en-AU" sz="240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rPr>
                        <a:t>24</a:t>
                      </a:r>
                    </a:p>
                  </a:txBody>
                  <a:tcPr marL="68580" marR="68580" marT="0" marB="0" anchor="ctr"/>
                </a:tc>
                <a:tc>
                  <a:txBody>
                    <a:bodyPr/>
                    <a:lstStyle/>
                    <a:p>
                      <a:pPr marL="0" marR="0" lvl="0" indent="0" algn="ctr" defTabSz="914400" rtl="1" eaLnBrk="1" fontAlgn="auto" latinLnBrk="0" hangingPunct="1">
                        <a:lnSpc>
                          <a:spcPct val="95000"/>
                        </a:lnSpc>
                        <a:spcBef>
                          <a:spcPts val="0"/>
                        </a:spcBef>
                        <a:spcAft>
                          <a:spcPts val="0"/>
                        </a:spcAft>
                        <a:buClrTx/>
                        <a:buSzTx/>
                        <a:buFontTx/>
                        <a:buNone/>
                        <a:tabLst/>
                        <a:defRPr/>
                      </a:pPr>
                      <a:r>
                        <a:rPr kumimoji="0" lang="en-US" sz="2400" b="0" i="0" u="none" strike="noStrike" kern="1200" cap="none" spc="0" normalizeH="0" baseline="0" noProof="0">
                          <a:ln>
                            <a:noFill/>
                          </a:ln>
                          <a:solidFill>
                            <a:srgbClr val="080808"/>
                          </a:solidFill>
                          <a:effectLst/>
                          <a:uLnTx/>
                          <a:uFillTx/>
                          <a:latin typeface="Times New Roman" panose="02020603050405020304" pitchFamily="18" charset="0"/>
                          <a:ea typeface="+mn-ea"/>
                          <a:cs typeface="B Mitra" pitchFamily="2" charset="-78"/>
                        </a:rPr>
                        <a:t>Times New Roman</a:t>
                      </a:r>
                      <a:endParaRPr kumimoji="0" lang="en-AU" sz="240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endParaRPr>
                    </a:p>
                  </a:txBody>
                  <a:tcPr marL="68580" marR="68580" marT="0" marB="0" anchor="ctr"/>
                </a:tc>
                <a:tc>
                  <a:txBody>
                    <a:bodyPr/>
                    <a:lstStyle/>
                    <a:p>
                      <a:pPr algn="ctr" rtl="1">
                        <a:lnSpc>
                          <a:spcPct val="95000"/>
                        </a:lnSpc>
                      </a:pPr>
                      <a:r>
                        <a:rPr kumimoji="0" lang="en-US" sz="2400" kern="1200" dirty="0">
                          <a:solidFill>
                            <a:schemeClr val="bg1"/>
                          </a:solidFill>
                          <a:effectLst/>
                          <a:latin typeface="+mn-lt"/>
                          <a:ea typeface="+mn-ea"/>
                          <a:cs typeface="+mn-cs"/>
                        </a:rPr>
                        <a:t>text in tables</a:t>
                      </a:r>
                      <a:endParaRPr kumimoji="0" lang="en-US" sz="2400" i="0" u="none" strike="noStrike" kern="1200" cap="none" spc="0" normalizeH="0" baseline="0" dirty="0">
                        <a:ln>
                          <a:noFill/>
                        </a:ln>
                        <a:solidFill>
                          <a:schemeClr val="bg1"/>
                        </a:solidFill>
                        <a:effectLst/>
                        <a:uLnTx/>
                        <a:uFillTx/>
                        <a:latin typeface="Times New Roman" panose="02020603050405020304" pitchFamily="18" charset="0"/>
                        <a:ea typeface="+mn-ea"/>
                        <a:cs typeface="B Mitra" pitchFamily="2" charset="-78"/>
                      </a:endParaRPr>
                    </a:p>
                  </a:txBody>
                  <a:tcPr marL="68580" marR="68580" marT="0" marB="0" anchor="ctr"/>
                </a:tc>
                <a:extLst>
                  <a:ext uri="{0D108BD9-81ED-4DB2-BD59-A6C34878D82A}">
                    <a16:rowId xmlns="" xmlns:a16="http://schemas.microsoft.com/office/drawing/2014/main" val="1825515479"/>
                  </a:ext>
                </a:extLst>
              </a:tr>
              <a:tr h="0">
                <a:tc>
                  <a:txBody>
                    <a:bodyPr/>
                    <a:lstStyle/>
                    <a:p>
                      <a:pPr marL="0" marR="0" lvl="0" indent="0" algn="ctr" defTabSz="914400" rtl="1" eaLnBrk="1" fontAlgn="auto" latinLnBrk="0" hangingPunct="1">
                        <a:lnSpc>
                          <a:spcPct val="95000"/>
                        </a:lnSpc>
                        <a:spcBef>
                          <a:spcPts val="0"/>
                        </a:spcBef>
                        <a:spcAft>
                          <a:spcPts val="0"/>
                        </a:spcAft>
                        <a:buClrTx/>
                        <a:buSzTx/>
                        <a:buFontTx/>
                        <a:buNone/>
                        <a:tabLst/>
                        <a:defRPr/>
                      </a:pPr>
                      <a:r>
                        <a:rPr kumimoji="0" lang="en-AU" sz="240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rPr>
                        <a:t>20</a:t>
                      </a:r>
                    </a:p>
                  </a:txBody>
                  <a:tcPr marL="68580" marR="68580" marT="0" marB="0" anchor="ctr"/>
                </a:tc>
                <a:tc>
                  <a:txBody>
                    <a:bodyPr/>
                    <a:lstStyle/>
                    <a:p>
                      <a:pPr marL="0" marR="0" lvl="0" indent="0" algn="ctr" defTabSz="914400" rtl="1" eaLnBrk="1" fontAlgn="auto" latinLnBrk="0" hangingPunct="1">
                        <a:lnSpc>
                          <a:spcPct val="95000"/>
                        </a:lnSpc>
                        <a:spcBef>
                          <a:spcPts val="0"/>
                        </a:spcBef>
                        <a:spcAft>
                          <a:spcPts val="0"/>
                        </a:spcAft>
                        <a:buClrTx/>
                        <a:buSzTx/>
                        <a:buFontTx/>
                        <a:buNone/>
                        <a:tabLst/>
                        <a:defRPr/>
                      </a:pPr>
                      <a:r>
                        <a:rPr kumimoji="0" lang="en-US" sz="2400" b="0" i="0" u="none" strike="noStrike" kern="1200" cap="none" spc="0" normalizeH="0" baseline="0" noProof="0">
                          <a:ln>
                            <a:noFill/>
                          </a:ln>
                          <a:solidFill>
                            <a:srgbClr val="080808"/>
                          </a:solidFill>
                          <a:effectLst/>
                          <a:uLnTx/>
                          <a:uFillTx/>
                          <a:latin typeface="Times New Roman" panose="02020603050405020304" pitchFamily="18" charset="0"/>
                          <a:ea typeface="+mn-ea"/>
                          <a:cs typeface="B Mitra" pitchFamily="2" charset="-78"/>
                        </a:rPr>
                        <a:t>Times New Roman</a:t>
                      </a:r>
                      <a:endParaRPr kumimoji="0" lang="en-AU" sz="240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endParaRPr>
                    </a:p>
                  </a:txBody>
                  <a:tcPr marL="68580" marR="68580" marT="0" marB="0" anchor="ctr"/>
                </a:tc>
                <a:tc>
                  <a:txBody>
                    <a:bodyPr/>
                    <a:lstStyle/>
                    <a:p>
                      <a:pPr algn="ctr" rtl="1">
                        <a:lnSpc>
                          <a:spcPct val="95000"/>
                        </a:lnSpc>
                      </a:pPr>
                      <a:r>
                        <a:rPr kumimoji="0" lang="en-US" sz="2400" kern="1200" dirty="0">
                          <a:solidFill>
                            <a:schemeClr val="bg1"/>
                          </a:solidFill>
                          <a:effectLst/>
                          <a:latin typeface="+mn-lt"/>
                          <a:ea typeface="+mn-ea"/>
                          <a:cs typeface="+mn-cs"/>
                        </a:rPr>
                        <a:t>text in figures</a:t>
                      </a:r>
                      <a:endParaRPr kumimoji="0" lang="en-US" sz="2400" i="0" u="none" strike="noStrike" kern="1200" cap="none" spc="0" normalizeH="0" baseline="0" dirty="0">
                        <a:ln>
                          <a:noFill/>
                        </a:ln>
                        <a:solidFill>
                          <a:schemeClr val="bg1"/>
                        </a:solidFill>
                        <a:effectLst/>
                        <a:uLnTx/>
                        <a:uFillTx/>
                        <a:latin typeface="Times New Roman" panose="02020603050405020304" pitchFamily="18" charset="0"/>
                        <a:ea typeface="+mn-ea"/>
                        <a:cs typeface="B Mitra" pitchFamily="2" charset="-78"/>
                      </a:endParaRPr>
                    </a:p>
                  </a:txBody>
                  <a:tcPr marL="68580" marR="68580" marT="0" marB="0" anchor="ctr"/>
                </a:tc>
                <a:extLst>
                  <a:ext uri="{0D108BD9-81ED-4DB2-BD59-A6C34878D82A}">
                    <a16:rowId xmlns="" xmlns:a16="http://schemas.microsoft.com/office/drawing/2014/main" val="2296543769"/>
                  </a:ext>
                </a:extLst>
              </a:tr>
              <a:tr h="0">
                <a:tc>
                  <a:txBody>
                    <a:bodyPr/>
                    <a:lstStyle/>
                    <a:p>
                      <a:pPr marL="0" marR="0" lvl="0" indent="0" algn="ctr" defTabSz="914400" rtl="1" eaLnBrk="1" fontAlgn="auto" latinLnBrk="0" hangingPunct="1">
                        <a:lnSpc>
                          <a:spcPct val="95000"/>
                        </a:lnSpc>
                        <a:spcBef>
                          <a:spcPts val="0"/>
                        </a:spcBef>
                        <a:spcAft>
                          <a:spcPts val="0"/>
                        </a:spcAft>
                        <a:buClrTx/>
                        <a:buSzTx/>
                        <a:buFontTx/>
                        <a:buNone/>
                        <a:tabLst/>
                        <a:defRPr/>
                      </a:pPr>
                      <a:r>
                        <a:rPr lang="en-AU" sz="2400" dirty="0">
                          <a:solidFill>
                            <a:schemeClr val="bg1"/>
                          </a:solidFill>
                          <a:effectLst/>
                          <a:latin typeface="Times New Roman" panose="02020603050405020304" pitchFamily="18" charset="0"/>
                          <a:ea typeface="Times New Roman" panose="02020603050405020304" pitchFamily="18" charset="0"/>
                          <a:cs typeface="Yagut"/>
                        </a:rPr>
                        <a:t>24</a:t>
                      </a:r>
                    </a:p>
                  </a:txBody>
                  <a:tcPr marL="68580" marR="68580" marT="0" marB="0" anchor="ctr"/>
                </a:tc>
                <a:tc>
                  <a:txBody>
                    <a:bodyPr/>
                    <a:lstStyle/>
                    <a:p>
                      <a:pPr marL="0" marR="0" lvl="0" indent="0" algn="ctr" defTabSz="914400" rtl="1" eaLnBrk="1" fontAlgn="auto" latinLnBrk="0" hangingPunct="1">
                        <a:lnSpc>
                          <a:spcPct val="9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Times New Roman</a:t>
                      </a:r>
                      <a:endParaRPr lang="en-AU" sz="2400" dirty="0">
                        <a:solidFill>
                          <a:schemeClr val="bg1"/>
                        </a:solidFill>
                        <a:effectLst/>
                        <a:latin typeface="Times New Roman" panose="02020603050405020304" pitchFamily="18" charset="0"/>
                        <a:ea typeface="Times New Roman" panose="02020603050405020304" pitchFamily="18" charset="0"/>
                        <a:cs typeface="Yagut"/>
                      </a:endParaRPr>
                    </a:p>
                  </a:txBody>
                  <a:tcPr marL="68580" marR="68580" marT="0" marB="0" anchor="ctr"/>
                </a:tc>
                <a:tc>
                  <a:txBody>
                    <a:bodyPr/>
                    <a:lstStyle/>
                    <a:p>
                      <a:pPr algn="ctr" rtl="1">
                        <a:lnSpc>
                          <a:spcPct val="95000"/>
                        </a:lnSpc>
                      </a:pPr>
                      <a:r>
                        <a:rPr kumimoji="0" lang="en-AU" sz="24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references </a:t>
                      </a:r>
                      <a:endParaRPr kumimoji="0" lang="en-US" sz="240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endParaRPr>
                    </a:p>
                  </a:txBody>
                  <a:tcPr marL="68580" marR="68580" marT="0" marB="0" anchor="ctr"/>
                </a:tc>
                <a:extLst>
                  <a:ext uri="{0D108BD9-81ED-4DB2-BD59-A6C34878D82A}">
                    <a16:rowId xmlns="" xmlns:a16="http://schemas.microsoft.com/office/drawing/2014/main" val="4255253681"/>
                  </a:ext>
                </a:extLst>
              </a:tr>
            </a:tbl>
          </a:graphicData>
        </a:graphic>
      </p:graphicFrame>
      <p:pic>
        <p:nvPicPr>
          <p:cNvPr id="6" name="irc_mi">
            <a:extLst>
              <a:ext uri="{FF2B5EF4-FFF2-40B4-BE49-F238E27FC236}">
                <a16:creationId xmlns="" xmlns:a16="http://schemas.microsoft.com/office/drawing/2014/main" id="{E50C63F7-0FE7-AE65-04F1-EE08914A989E}"/>
              </a:ext>
            </a:extLst>
          </p:cNvPr>
          <p:cNvPicPr>
            <a:picLocks noChangeAspect="1"/>
          </p:cNvPicPr>
          <p:nvPr/>
        </p:nvPicPr>
        <p:blipFill rotWithShape="1">
          <a:blip r:embed="rId3">
            <a:extLst>
              <a:ext uri="{28A0092B-C50C-407E-A947-70E740481C1C}">
                <a14:useLocalDpi xmlns:a14="http://schemas.microsoft.com/office/drawing/2010/main" val="0"/>
              </a:ext>
            </a:extLst>
          </a:blip>
          <a:srcRect l="10999" t="9627" r="13645" b="28067"/>
          <a:stretch/>
        </p:blipFill>
        <p:spPr bwMode="auto">
          <a:xfrm>
            <a:off x="17592015" y="11672538"/>
            <a:ext cx="6947688" cy="4375846"/>
          </a:xfrm>
          <a:prstGeom prst="rect">
            <a:avLst/>
          </a:prstGeom>
          <a:noFill/>
          <a:ln>
            <a:noFill/>
          </a:ln>
          <a:extLst>
            <a:ext uri="{53640926-AAD7-44D8-BBD7-CCE9431645EC}">
              <a14:shadowObscured xmlns:a14="http://schemas.microsoft.com/office/drawing/2010/main"/>
            </a:ext>
          </a:extLst>
        </p:spPr>
      </p:pic>
      <p:sp>
        <p:nvSpPr>
          <p:cNvPr id="30" name="Rectangle 29">
            <a:extLst>
              <a:ext uri="{FF2B5EF4-FFF2-40B4-BE49-F238E27FC236}">
                <a16:creationId xmlns="" xmlns:a16="http://schemas.microsoft.com/office/drawing/2014/main" id="{2A40969F-E6D0-4648-9A0E-E5EA68243620}"/>
              </a:ext>
            </a:extLst>
          </p:cNvPr>
          <p:cNvSpPr/>
          <p:nvPr/>
        </p:nvSpPr>
        <p:spPr>
          <a:xfrm>
            <a:off x="1199338" y="7299192"/>
            <a:ext cx="13677900" cy="762000"/>
          </a:xfrm>
          <a:prstGeom prst="rect">
            <a:avLst/>
          </a:prstGeom>
          <a:gradFill flip="none" rotWithShape="1">
            <a:gsLst>
              <a:gs pos="0">
                <a:srgbClr val="FFFF00">
                  <a:lumMod val="96000"/>
                  <a:lumOff val="4000"/>
                </a:srgbClr>
              </a:gs>
              <a:gs pos="36000">
                <a:srgbClr val="FFC000"/>
              </a:gs>
              <a:gs pos="46750">
                <a:srgbClr val="FFC000"/>
              </a:gs>
              <a:gs pos="58000">
                <a:srgbClr val="FFC000"/>
              </a:gs>
              <a:gs pos="100000">
                <a:srgbClr val="00B050"/>
              </a:gs>
              <a:gs pos="100000">
                <a:srgbClr val="388A88"/>
              </a:gs>
            </a:gsLst>
            <a:lin ang="2700000" scaled="1"/>
            <a:tileRect/>
          </a:gradFill>
          <a:ln cap="flat">
            <a:extLst>
              <a:ext uri="{C807C97D-BFC1-408E-A445-0C87EB9F89A2}">
                <ask:lineSketchStyleProps xmlns="" xmlns:ask="http://schemas.microsoft.com/office/drawing/2018/sketchyshapes" sd="1219033472">
                  <a:custGeom>
                    <a:avLst/>
                    <a:gdLst>
                      <a:gd name="connsiteX0" fmla="*/ 0 w 13677900"/>
                      <a:gd name="connsiteY0" fmla="*/ 0 h 762000"/>
                      <a:gd name="connsiteX1" fmla="*/ 731470 w 13677900"/>
                      <a:gd name="connsiteY1" fmla="*/ 0 h 762000"/>
                      <a:gd name="connsiteX2" fmla="*/ 1326162 w 13677900"/>
                      <a:gd name="connsiteY2" fmla="*/ 0 h 762000"/>
                      <a:gd name="connsiteX3" fmla="*/ 1920853 w 13677900"/>
                      <a:gd name="connsiteY3" fmla="*/ 0 h 762000"/>
                      <a:gd name="connsiteX4" fmla="*/ 2515544 w 13677900"/>
                      <a:gd name="connsiteY4" fmla="*/ 0 h 762000"/>
                      <a:gd name="connsiteX5" fmla="*/ 2699899 w 13677900"/>
                      <a:gd name="connsiteY5" fmla="*/ 0 h 762000"/>
                      <a:gd name="connsiteX6" fmla="*/ 3431369 w 13677900"/>
                      <a:gd name="connsiteY6" fmla="*/ 0 h 762000"/>
                      <a:gd name="connsiteX7" fmla="*/ 3615723 w 13677900"/>
                      <a:gd name="connsiteY7" fmla="*/ 0 h 762000"/>
                      <a:gd name="connsiteX8" fmla="*/ 4210414 w 13677900"/>
                      <a:gd name="connsiteY8" fmla="*/ 0 h 762000"/>
                      <a:gd name="connsiteX9" fmla="*/ 5078664 w 13677900"/>
                      <a:gd name="connsiteY9" fmla="*/ 0 h 762000"/>
                      <a:gd name="connsiteX10" fmla="*/ 5946913 w 13677900"/>
                      <a:gd name="connsiteY10" fmla="*/ 0 h 762000"/>
                      <a:gd name="connsiteX11" fmla="*/ 6678383 w 13677900"/>
                      <a:gd name="connsiteY11" fmla="*/ 0 h 762000"/>
                      <a:gd name="connsiteX12" fmla="*/ 7136296 w 13677900"/>
                      <a:gd name="connsiteY12" fmla="*/ 0 h 762000"/>
                      <a:gd name="connsiteX13" fmla="*/ 7320650 w 13677900"/>
                      <a:gd name="connsiteY13" fmla="*/ 0 h 762000"/>
                      <a:gd name="connsiteX14" fmla="*/ 7778562 w 13677900"/>
                      <a:gd name="connsiteY14" fmla="*/ 0 h 762000"/>
                      <a:gd name="connsiteX15" fmla="*/ 8510033 w 13677900"/>
                      <a:gd name="connsiteY15" fmla="*/ 0 h 762000"/>
                      <a:gd name="connsiteX16" fmla="*/ 9378282 w 13677900"/>
                      <a:gd name="connsiteY16" fmla="*/ 0 h 762000"/>
                      <a:gd name="connsiteX17" fmla="*/ 9562636 w 13677900"/>
                      <a:gd name="connsiteY17" fmla="*/ 0 h 762000"/>
                      <a:gd name="connsiteX18" fmla="*/ 9746990 w 13677900"/>
                      <a:gd name="connsiteY18" fmla="*/ 0 h 762000"/>
                      <a:gd name="connsiteX19" fmla="*/ 10615240 w 13677900"/>
                      <a:gd name="connsiteY19" fmla="*/ 0 h 762000"/>
                      <a:gd name="connsiteX20" fmla="*/ 10799594 w 13677900"/>
                      <a:gd name="connsiteY20" fmla="*/ 0 h 762000"/>
                      <a:gd name="connsiteX21" fmla="*/ 11394285 w 13677900"/>
                      <a:gd name="connsiteY21" fmla="*/ 0 h 762000"/>
                      <a:gd name="connsiteX22" fmla="*/ 11715419 w 13677900"/>
                      <a:gd name="connsiteY22" fmla="*/ 0 h 762000"/>
                      <a:gd name="connsiteX23" fmla="*/ 12036552 w 13677900"/>
                      <a:gd name="connsiteY23" fmla="*/ 0 h 762000"/>
                      <a:gd name="connsiteX24" fmla="*/ 12357685 w 13677900"/>
                      <a:gd name="connsiteY24" fmla="*/ 0 h 762000"/>
                      <a:gd name="connsiteX25" fmla="*/ 12678819 w 13677900"/>
                      <a:gd name="connsiteY25" fmla="*/ 0 h 762000"/>
                      <a:gd name="connsiteX26" fmla="*/ 13136731 w 13677900"/>
                      <a:gd name="connsiteY26" fmla="*/ 0 h 762000"/>
                      <a:gd name="connsiteX27" fmla="*/ 13677900 w 13677900"/>
                      <a:gd name="connsiteY27" fmla="*/ 0 h 762000"/>
                      <a:gd name="connsiteX28" fmla="*/ 13677900 w 13677900"/>
                      <a:gd name="connsiteY28" fmla="*/ 373380 h 762000"/>
                      <a:gd name="connsiteX29" fmla="*/ 13677900 w 13677900"/>
                      <a:gd name="connsiteY29" fmla="*/ 762000 h 762000"/>
                      <a:gd name="connsiteX30" fmla="*/ 13219988 w 13677900"/>
                      <a:gd name="connsiteY30" fmla="*/ 762000 h 762000"/>
                      <a:gd name="connsiteX31" fmla="*/ 12351738 w 13677900"/>
                      <a:gd name="connsiteY31" fmla="*/ 762000 h 762000"/>
                      <a:gd name="connsiteX32" fmla="*/ 11893826 w 13677900"/>
                      <a:gd name="connsiteY32" fmla="*/ 762000 h 762000"/>
                      <a:gd name="connsiteX33" fmla="*/ 11025577 w 13677900"/>
                      <a:gd name="connsiteY33" fmla="*/ 762000 h 762000"/>
                      <a:gd name="connsiteX34" fmla="*/ 10430885 w 13677900"/>
                      <a:gd name="connsiteY34" fmla="*/ 762000 h 762000"/>
                      <a:gd name="connsiteX35" fmla="*/ 9562636 w 13677900"/>
                      <a:gd name="connsiteY35" fmla="*/ 762000 h 762000"/>
                      <a:gd name="connsiteX36" fmla="*/ 8694387 w 13677900"/>
                      <a:gd name="connsiteY36" fmla="*/ 762000 h 762000"/>
                      <a:gd name="connsiteX37" fmla="*/ 8373254 w 13677900"/>
                      <a:gd name="connsiteY37" fmla="*/ 762000 h 762000"/>
                      <a:gd name="connsiteX38" fmla="*/ 7915341 w 13677900"/>
                      <a:gd name="connsiteY38" fmla="*/ 762000 h 762000"/>
                      <a:gd name="connsiteX39" fmla="*/ 7320650 w 13677900"/>
                      <a:gd name="connsiteY39" fmla="*/ 762000 h 762000"/>
                      <a:gd name="connsiteX40" fmla="*/ 6725959 w 13677900"/>
                      <a:gd name="connsiteY40" fmla="*/ 762000 h 762000"/>
                      <a:gd name="connsiteX41" fmla="*/ 5994488 w 13677900"/>
                      <a:gd name="connsiteY41" fmla="*/ 762000 h 762000"/>
                      <a:gd name="connsiteX42" fmla="*/ 5673355 w 13677900"/>
                      <a:gd name="connsiteY42" fmla="*/ 762000 h 762000"/>
                      <a:gd name="connsiteX43" fmla="*/ 5352222 w 13677900"/>
                      <a:gd name="connsiteY43" fmla="*/ 762000 h 762000"/>
                      <a:gd name="connsiteX44" fmla="*/ 4483972 w 13677900"/>
                      <a:gd name="connsiteY44" fmla="*/ 762000 h 762000"/>
                      <a:gd name="connsiteX45" fmla="*/ 3615723 w 13677900"/>
                      <a:gd name="connsiteY45" fmla="*/ 762000 h 762000"/>
                      <a:gd name="connsiteX46" fmla="*/ 3021032 w 13677900"/>
                      <a:gd name="connsiteY46" fmla="*/ 762000 h 762000"/>
                      <a:gd name="connsiteX47" fmla="*/ 2836678 w 13677900"/>
                      <a:gd name="connsiteY47" fmla="*/ 762000 h 762000"/>
                      <a:gd name="connsiteX48" fmla="*/ 2652323 w 13677900"/>
                      <a:gd name="connsiteY48" fmla="*/ 762000 h 762000"/>
                      <a:gd name="connsiteX49" fmla="*/ 1784074 w 13677900"/>
                      <a:gd name="connsiteY49" fmla="*/ 762000 h 762000"/>
                      <a:gd name="connsiteX50" fmla="*/ 1326162 w 13677900"/>
                      <a:gd name="connsiteY50" fmla="*/ 762000 h 762000"/>
                      <a:gd name="connsiteX51" fmla="*/ 0 w 13677900"/>
                      <a:gd name="connsiteY51" fmla="*/ 762000 h 762000"/>
                      <a:gd name="connsiteX52" fmla="*/ 0 w 13677900"/>
                      <a:gd name="connsiteY52" fmla="*/ 381000 h 762000"/>
                      <a:gd name="connsiteX53" fmla="*/ 0 w 13677900"/>
                      <a:gd name="connsiteY53"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677900" h="762000" fill="none" extrusionOk="0">
                        <a:moveTo>
                          <a:pt x="0" y="0"/>
                        </a:moveTo>
                        <a:cubicBezTo>
                          <a:pt x="247745" y="-51042"/>
                          <a:pt x="522298" y="12244"/>
                          <a:pt x="731470" y="0"/>
                        </a:cubicBezTo>
                        <a:cubicBezTo>
                          <a:pt x="940642" y="-12244"/>
                          <a:pt x="1186715" y="69881"/>
                          <a:pt x="1326162" y="0"/>
                        </a:cubicBezTo>
                        <a:cubicBezTo>
                          <a:pt x="1465609" y="-69881"/>
                          <a:pt x="1635847" y="43415"/>
                          <a:pt x="1920853" y="0"/>
                        </a:cubicBezTo>
                        <a:cubicBezTo>
                          <a:pt x="2205859" y="-43415"/>
                          <a:pt x="2378799" y="23372"/>
                          <a:pt x="2515544" y="0"/>
                        </a:cubicBezTo>
                        <a:cubicBezTo>
                          <a:pt x="2652289" y="-23372"/>
                          <a:pt x="2649611" y="16590"/>
                          <a:pt x="2699899" y="0"/>
                        </a:cubicBezTo>
                        <a:cubicBezTo>
                          <a:pt x="2750187" y="-16590"/>
                          <a:pt x="3185618" y="19383"/>
                          <a:pt x="3431369" y="0"/>
                        </a:cubicBezTo>
                        <a:cubicBezTo>
                          <a:pt x="3677120" y="-19383"/>
                          <a:pt x="3558369" y="17330"/>
                          <a:pt x="3615723" y="0"/>
                        </a:cubicBezTo>
                        <a:cubicBezTo>
                          <a:pt x="3673077" y="-17330"/>
                          <a:pt x="4083965" y="40844"/>
                          <a:pt x="4210414" y="0"/>
                        </a:cubicBezTo>
                        <a:cubicBezTo>
                          <a:pt x="4336863" y="-40844"/>
                          <a:pt x="4837263" y="74162"/>
                          <a:pt x="5078664" y="0"/>
                        </a:cubicBezTo>
                        <a:cubicBezTo>
                          <a:pt x="5320065" y="-74162"/>
                          <a:pt x="5533963" y="61159"/>
                          <a:pt x="5946913" y="0"/>
                        </a:cubicBezTo>
                        <a:cubicBezTo>
                          <a:pt x="6359863" y="-61159"/>
                          <a:pt x="6393447" y="61276"/>
                          <a:pt x="6678383" y="0"/>
                        </a:cubicBezTo>
                        <a:cubicBezTo>
                          <a:pt x="6963319" y="-61276"/>
                          <a:pt x="6965227" y="29033"/>
                          <a:pt x="7136296" y="0"/>
                        </a:cubicBezTo>
                        <a:cubicBezTo>
                          <a:pt x="7307365" y="-29033"/>
                          <a:pt x="7277873" y="6691"/>
                          <a:pt x="7320650" y="0"/>
                        </a:cubicBezTo>
                        <a:cubicBezTo>
                          <a:pt x="7363427" y="-6691"/>
                          <a:pt x="7622502" y="31653"/>
                          <a:pt x="7778562" y="0"/>
                        </a:cubicBezTo>
                        <a:cubicBezTo>
                          <a:pt x="7934622" y="-31653"/>
                          <a:pt x="8286233" y="65430"/>
                          <a:pt x="8510033" y="0"/>
                        </a:cubicBezTo>
                        <a:cubicBezTo>
                          <a:pt x="8733833" y="-65430"/>
                          <a:pt x="9114668" y="11451"/>
                          <a:pt x="9378282" y="0"/>
                        </a:cubicBezTo>
                        <a:cubicBezTo>
                          <a:pt x="9641896" y="-11451"/>
                          <a:pt x="9480937" y="12360"/>
                          <a:pt x="9562636" y="0"/>
                        </a:cubicBezTo>
                        <a:cubicBezTo>
                          <a:pt x="9644335" y="-12360"/>
                          <a:pt x="9695944" y="4896"/>
                          <a:pt x="9746990" y="0"/>
                        </a:cubicBezTo>
                        <a:cubicBezTo>
                          <a:pt x="9798036" y="-4896"/>
                          <a:pt x="10325304" y="4787"/>
                          <a:pt x="10615240" y="0"/>
                        </a:cubicBezTo>
                        <a:cubicBezTo>
                          <a:pt x="10905176" y="-4787"/>
                          <a:pt x="10732453" y="4015"/>
                          <a:pt x="10799594" y="0"/>
                        </a:cubicBezTo>
                        <a:cubicBezTo>
                          <a:pt x="10866735" y="-4015"/>
                          <a:pt x="11250017" y="9282"/>
                          <a:pt x="11394285" y="0"/>
                        </a:cubicBezTo>
                        <a:cubicBezTo>
                          <a:pt x="11538553" y="-9282"/>
                          <a:pt x="11599804" y="2545"/>
                          <a:pt x="11715419" y="0"/>
                        </a:cubicBezTo>
                        <a:cubicBezTo>
                          <a:pt x="11831034" y="-2545"/>
                          <a:pt x="11968548" y="21708"/>
                          <a:pt x="12036552" y="0"/>
                        </a:cubicBezTo>
                        <a:cubicBezTo>
                          <a:pt x="12104556" y="-21708"/>
                          <a:pt x="12238860" y="16622"/>
                          <a:pt x="12357685" y="0"/>
                        </a:cubicBezTo>
                        <a:cubicBezTo>
                          <a:pt x="12476510" y="-16622"/>
                          <a:pt x="12559860" y="16471"/>
                          <a:pt x="12678819" y="0"/>
                        </a:cubicBezTo>
                        <a:cubicBezTo>
                          <a:pt x="12797778" y="-16471"/>
                          <a:pt x="13029372" y="4213"/>
                          <a:pt x="13136731" y="0"/>
                        </a:cubicBezTo>
                        <a:cubicBezTo>
                          <a:pt x="13244090" y="-4213"/>
                          <a:pt x="13522037" y="32105"/>
                          <a:pt x="13677900" y="0"/>
                        </a:cubicBezTo>
                        <a:cubicBezTo>
                          <a:pt x="13695497" y="127619"/>
                          <a:pt x="13642799" y="200506"/>
                          <a:pt x="13677900" y="373380"/>
                        </a:cubicBezTo>
                        <a:cubicBezTo>
                          <a:pt x="13713001" y="546254"/>
                          <a:pt x="13676275" y="619671"/>
                          <a:pt x="13677900" y="762000"/>
                        </a:cubicBezTo>
                        <a:cubicBezTo>
                          <a:pt x="13532100" y="771950"/>
                          <a:pt x="13447902" y="734972"/>
                          <a:pt x="13219988" y="762000"/>
                        </a:cubicBezTo>
                        <a:cubicBezTo>
                          <a:pt x="12992074" y="789028"/>
                          <a:pt x="12571042" y="747666"/>
                          <a:pt x="12351738" y="762000"/>
                        </a:cubicBezTo>
                        <a:cubicBezTo>
                          <a:pt x="12132434" y="776334"/>
                          <a:pt x="11994723" y="752819"/>
                          <a:pt x="11893826" y="762000"/>
                        </a:cubicBezTo>
                        <a:cubicBezTo>
                          <a:pt x="11792929" y="771181"/>
                          <a:pt x="11413686" y="672121"/>
                          <a:pt x="11025577" y="762000"/>
                        </a:cubicBezTo>
                        <a:cubicBezTo>
                          <a:pt x="10637468" y="851879"/>
                          <a:pt x="10628549" y="748445"/>
                          <a:pt x="10430885" y="762000"/>
                        </a:cubicBezTo>
                        <a:cubicBezTo>
                          <a:pt x="10233221" y="775555"/>
                          <a:pt x="9770238" y="679126"/>
                          <a:pt x="9562636" y="762000"/>
                        </a:cubicBezTo>
                        <a:cubicBezTo>
                          <a:pt x="9355034" y="844874"/>
                          <a:pt x="9021496" y="756955"/>
                          <a:pt x="8694387" y="762000"/>
                        </a:cubicBezTo>
                        <a:cubicBezTo>
                          <a:pt x="8367278" y="767045"/>
                          <a:pt x="8472267" y="724329"/>
                          <a:pt x="8373254" y="762000"/>
                        </a:cubicBezTo>
                        <a:cubicBezTo>
                          <a:pt x="8274241" y="799671"/>
                          <a:pt x="8112837" y="743146"/>
                          <a:pt x="7915341" y="762000"/>
                        </a:cubicBezTo>
                        <a:cubicBezTo>
                          <a:pt x="7717845" y="780854"/>
                          <a:pt x="7587510" y="720518"/>
                          <a:pt x="7320650" y="762000"/>
                        </a:cubicBezTo>
                        <a:cubicBezTo>
                          <a:pt x="7053790" y="803482"/>
                          <a:pt x="6886831" y="709735"/>
                          <a:pt x="6725959" y="762000"/>
                        </a:cubicBezTo>
                        <a:cubicBezTo>
                          <a:pt x="6565087" y="814265"/>
                          <a:pt x="6340703" y="691474"/>
                          <a:pt x="5994488" y="762000"/>
                        </a:cubicBezTo>
                        <a:cubicBezTo>
                          <a:pt x="5648273" y="832526"/>
                          <a:pt x="5743509" y="741138"/>
                          <a:pt x="5673355" y="762000"/>
                        </a:cubicBezTo>
                        <a:cubicBezTo>
                          <a:pt x="5603201" y="782862"/>
                          <a:pt x="5418562" y="748133"/>
                          <a:pt x="5352222" y="762000"/>
                        </a:cubicBezTo>
                        <a:cubicBezTo>
                          <a:pt x="5285882" y="775867"/>
                          <a:pt x="4731296" y="677254"/>
                          <a:pt x="4483972" y="762000"/>
                        </a:cubicBezTo>
                        <a:cubicBezTo>
                          <a:pt x="4236648" y="846746"/>
                          <a:pt x="3948555" y="702746"/>
                          <a:pt x="3615723" y="762000"/>
                        </a:cubicBezTo>
                        <a:cubicBezTo>
                          <a:pt x="3282891" y="821254"/>
                          <a:pt x="3158405" y="752210"/>
                          <a:pt x="3021032" y="762000"/>
                        </a:cubicBezTo>
                        <a:cubicBezTo>
                          <a:pt x="2883659" y="771790"/>
                          <a:pt x="2904750" y="747999"/>
                          <a:pt x="2836678" y="762000"/>
                        </a:cubicBezTo>
                        <a:cubicBezTo>
                          <a:pt x="2768606" y="776001"/>
                          <a:pt x="2695801" y="749869"/>
                          <a:pt x="2652323" y="762000"/>
                        </a:cubicBezTo>
                        <a:cubicBezTo>
                          <a:pt x="2608845" y="774131"/>
                          <a:pt x="1993621" y="734856"/>
                          <a:pt x="1784074" y="762000"/>
                        </a:cubicBezTo>
                        <a:cubicBezTo>
                          <a:pt x="1574527" y="789144"/>
                          <a:pt x="1460417" y="725115"/>
                          <a:pt x="1326162" y="762000"/>
                        </a:cubicBezTo>
                        <a:cubicBezTo>
                          <a:pt x="1191907" y="798885"/>
                          <a:pt x="498266" y="683560"/>
                          <a:pt x="0" y="762000"/>
                        </a:cubicBezTo>
                        <a:cubicBezTo>
                          <a:pt x="-33712" y="611092"/>
                          <a:pt x="22527" y="484583"/>
                          <a:pt x="0" y="381000"/>
                        </a:cubicBezTo>
                        <a:cubicBezTo>
                          <a:pt x="-22527" y="277417"/>
                          <a:pt x="600" y="123471"/>
                          <a:pt x="0" y="0"/>
                        </a:cubicBezTo>
                        <a:close/>
                      </a:path>
                      <a:path w="13677900" h="762000" stroke="0" extrusionOk="0">
                        <a:moveTo>
                          <a:pt x="0" y="0"/>
                        </a:moveTo>
                        <a:cubicBezTo>
                          <a:pt x="204110" y="-40041"/>
                          <a:pt x="302180" y="12335"/>
                          <a:pt x="457912" y="0"/>
                        </a:cubicBezTo>
                        <a:cubicBezTo>
                          <a:pt x="613644" y="-12335"/>
                          <a:pt x="602685" y="18190"/>
                          <a:pt x="642267" y="0"/>
                        </a:cubicBezTo>
                        <a:cubicBezTo>
                          <a:pt x="681849" y="-18190"/>
                          <a:pt x="1236578" y="37371"/>
                          <a:pt x="1510516" y="0"/>
                        </a:cubicBezTo>
                        <a:cubicBezTo>
                          <a:pt x="1784454" y="-37371"/>
                          <a:pt x="1857903" y="29622"/>
                          <a:pt x="1968428" y="0"/>
                        </a:cubicBezTo>
                        <a:cubicBezTo>
                          <a:pt x="2078953" y="-29622"/>
                          <a:pt x="2329898" y="54664"/>
                          <a:pt x="2426341" y="0"/>
                        </a:cubicBezTo>
                        <a:cubicBezTo>
                          <a:pt x="2522784" y="-54664"/>
                          <a:pt x="3054407" y="27943"/>
                          <a:pt x="3294590" y="0"/>
                        </a:cubicBezTo>
                        <a:cubicBezTo>
                          <a:pt x="3534773" y="-27943"/>
                          <a:pt x="3458031" y="33350"/>
                          <a:pt x="3615723" y="0"/>
                        </a:cubicBezTo>
                        <a:cubicBezTo>
                          <a:pt x="3773415" y="-33350"/>
                          <a:pt x="4189325" y="82444"/>
                          <a:pt x="4483972" y="0"/>
                        </a:cubicBezTo>
                        <a:cubicBezTo>
                          <a:pt x="4778619" y="-82444"/>
                          <a:pt x="5059842" y="8833"/>
                          <a:pt x="5352222" y="0"/>
                        </a:cubicBezTo>
                        <a:cubicBezTo>
                          <a:pt x="5644602" y="-8833"/>
                          <a:pt x="5681253" y="8793"/>
                          <a:pt x="5946913" y="0"/>
                        </a:cubicBezTo>
                        <a:cubicBezTo>
                          <a:pt x="6212573" y="-8793"/>
                          <a:pt x="6458439" y="78119"/>
                          <a:pt x="6815162" y="0"/>
                        </a:cubicBezTo>
                        <a:cubicBezTo>
                          <a:pt x="7171885" y="-78119"/>
                          <a:pt x="7137847" y="8368"/>
                          <a:pt x="7273075" y="0"/>
                        </a:cubicBezTo>
                        <a:cubicBezTo>
                          <a:pt x="7408303" y="-8368"/>
                          <a:pt x="7509965" y="49461"/>
                          <a:pt x="7730987" y="0"/>
                        </a:cubicBezTo>
                        <a:cubicBezTo>
                          <a:pt x="7952009" y="-49461"/>
                          <a:pt x="8167635" y="15837"/>
                          <a:pt x="8462457" y="0"/>
                        </a:cubicBezTo>
                        <a:cubicBezTo>
                          <a:pt x="8757279" y="-15837"/>
                          <a:pt x="8712660" y="41980"/>
                          <a:pt x="8920370" y="0"/>
                        </a:cubicBezTo>
                        <a:cubicBezTo>
                          <a:pt x="9128080" y="-41980"/>
                          <a:pt x="9499632" y="46275"/>
                          <a:pt x="9788619" y="0"/>
                        </a:cubicBezTo>
                        <a:cubicBezTo>
                          <a:pt x="10077606" y="-46275"/>
                          <a:pt x="10314990" y="8027"/>
                          <a:pt x="10656868" y="0"/>
                        </a:cubicBezTo>
                        <a:cubicBezTo>
                          <a:pt x="10998746" y="-8027"/>
                          <a:pt x="11067707" y="64711"/>
                          <a:pt x="11251559" y="0"/>
                        </a:cubicBezTo>
                        <a:cubicBezTo>
                          <a:pt x="11435411" y="-64711"/>
                          <a:pt x="11616915" y="54712"/>
                          <a:pt x="11709472" y="0"/>
                        </a:cubicBezTo>
                        <a:cubicBezTo>
                          <a:pt x="11802029" y="-54712"/>
                          <a:pt x="11816269" y="16727"/>
                          <a:pt x="11893826" y="0"/>
                        </a:cubicBezTo>
                        <a:cubicBezTo>
                          <a:pt x="11971383" y="-16727"/>
                          <a:pt x="12079495" y="15358"/>
                          <a:pt x="12214959" y="0"/>
                        </a:cubicBezTo>
                        <a:cubicBezTo>
                          <a:pt x="12350423" y="-15358"/>
                          <a:pt x="12398829" y="32740"/>
                          <a:pt x="12536093" y="0"/>
                        </a:cubicBezTo>
                        <a:cubicBezTo>
                          <a:pt x="12673357" y="-32740"/>
                          <a:pt x="12889523" y="10623"/>
                          <a:pt x="12994005" y="0"/>
                        </a:cubicBezTo>
                        <a:cubicBezTo>
                          <a:pt x="13098487" y="-10623"/>
                          <a:pt x="13464495" y="67664"/>
                          <a:pt x="13677900" y="0"/>
                        </a:cubicBezTo>
                        <a:cubicBezTo>
                          <a:pt x="13697936" y="170003"/>
                          <a:pt x="13667664" y="264587"/>
                          <a:pt x="13677900" y="381000"/>
                        </a:cubicBezTo>
                        <a:cubicBezTo>
                          <a:pt x="13688136" y="497413"/>
                          <a:pt x="13659096" y="617701"/>
                          <a:pt x="13677900" y="762000"/>
                        </a:cubicBezTo>
                        <a:cubicBezTo>
                          <a:pt x="13458354" y="787516"/>
                          <a:pt x="13226430" y="723397"/>
                          <a:pt x="13083209" y="762000"/>
                        </a:cubicBezTo>
                        <a:cubicBezTo>
                          <a:pt x="12939988" y="800603"/>
                          <a:pt x="12843434" y="750301"/>
                          <a:pt x="12762075" y="762000"/>
                        </a:cubicBezTo>
                        <a:cubicBezTo>
                          <a:pt x="12680716" y="773699"/>
                          <a:pt x="12386704" y="732918"/>
                          <a:pt x="12030605" y="762000"/>
                        </a:cubicBezTo>
                        <a:cubicBezTo>
                          <a:pt x="11674506" y="791082"/>
                          <a:pt x="11849009" y="746891"/>
                          <a:pt x="11709472" y="762000"/>
                        </a:cubicBezTo>
                        <a:cubicBezTo>
                          <a:pt x="11569935" y="777109"/>
                          <a:pt x="11244492" y="709186"/>
                          <a:pt x="10978001" y="762000"/>
                        </a:cubicBezTo>
                        <a:cubicBezTo>
                          <a:pt x="10711510" y="814814"/>
                          <a:pt x="10859459" y="753720"/>
                          <a:pt x="10793647" y="762000"/>
                        </a:cubicBezTo>
                        <a:cubicBezTo>
                          <a:pt x="10727835" y="770280"/>
                          <a:pt x="10394028" y="693987"/>
                          <a:pt x="10062177" y="762000"/>
                        </a:cubicBezTo>
                        <a:cubicBezTo>
                          <a:pt x="9730326" y="830013"/>
                          <a:pt x="9843689" y="734362"/>
                          <a:pt x="9741044" y="762000"/>
                        </a:cubicBezTo>
                        <a:cubicBezTo>
                          <a:pt x="9638399" y="789638"/>
                          <a:pt x="9645550" y="761032"/>
                          <a:pt x="9556689" y="762000"/>
                        </a:cubicBezTo>
                        <a:cubicBezTo>
                          <a:pt x="9467828" y="762968"/>
                          <a:pt x="9394203" y="723559"/>
                          <a:pt x="9235556" y="762000"/>
                        </a:cubicBezTo>
                        <a:cubicBezTo>
                          <a:pt x="9076909" y="800441"/>
                          <a:pt x="8711592" y="718428"/>
                          <a:pt x="8504086" y="762000"/>
                        </a:cubicBezTo>
                        <a:cubicBezTo>
                          <a:pt x="8296580" y="805572"/>
                          <a:pt x="8322757" y="738470"/>
                          <a:pt x="8182952" y="762000"/>
                        </a:cubicBezTo>
                        <a:cubicBezTo>
                          <a:pt x="8043147" y="785530"/>
                          <a:pt x="8041458" y="741246"/>
                          <a:pt x="7998598" y="762000"/>
                        </a:cubicBezTo>
                        <a:cubicBezTo>
                          <a:pt x="7955738" y="782754"/>
                          <a:pt x="7816779" y="723931"/>
                          <a:pt x="7677465" y="762000"/>
                        </a:cubicBezTo>
                        <a:cubicBezTo>
                          <a:pt x="7538151" y="800069"/>
                          <a:pt x="7326364" y="739418"/>
                          <a:pt x="7219552" y="762000"/>
                        </a:cubicBezTo>
                        <a:cubicBezTo>
                          <a:pt x="7112740" y="784582"/>
                          <a:pt x="6900826" y="701044"/>
                          <a:pt x="6624861" y="762000"/>
                        </a:cubicBezTo>
                        <a:cubicBezTo>
                          <a:pt x="6348896" y="822956"/>
                          <a:pt x="6439862" y="749124"/>
                          <a:pt x="6303728" y="762000"/>
                        </a:cubicBezTo>
                        <a:cubicBezTo>
                          <a:pt x="6167594" y="774876"/>
                          <a:pt x="5667909" y="664824"/>
                          <a:pt x="5435479" y="762000"/>
                        </a:cubicBezTo>
                        <a:cubicBezTo>
                          <a:pt x="5203049" y="859176"/>
                          <a:pt x="5110861" y="705939"/>
                          <a:pt x="4840787" y="762000"/>
                        </a:cubicBezTo>
                        <a:cubicBezTo>
                          <a:pt x="4570713" y="818061"/>
                          <a:pt x="4314444" y="685993"/>
                          <a:pt x="3972538" y="762000"/>
                        </a:cubicBezTo>
                        <a:cubicBezTo>
                          <a:pt x="3630632" y="838007"/>
                          <a:pt x="3571898" y="720292"/>
                          <a:pt x="3241068" y="762000"/>
                        </a:cubicBezTo>
                        <a:cubicBezTo>
                          <a:pt x="2910238" y="803708"/>
                          <a:pt x="2990767" y="758644"/>
                          <a:pt x="2783155" y="762000"/>
                        </a:cubicBezTo>
                        <a:cubicBezTo>
                          <a:pt x="2575543" y="765356"/>
                          <a:pt x="2218064" y="696885"/>
                          <a:pt x="2051685" y="762000"/>
                        </a:cubicBezTo>
                        <a:cubicBezTo>
                          <a:pt x="1885306" y="827115"/>
                          <a:pt x="1798432" y="740676"/>
                          <a:pt x="1730552" y="762000"/>
                        </a:cubicBezTo>
                        <a:cubicBezTo>
                          <a:pt x="1662672" y="783324"/>
                          <a:pt x="1332078" y="753242"/>
                          <a:pt x="1135860" y="762000"/>
                        </a:cubicBezTo>
                        <a:cubicBezTo>
                          <a:pt x="939642" y="770758"/>
                          <a:pt x="1011484" y="757959"/>
                          <a:pt x="951506" y="762000"/>
                        </a:cubicBezTo>
                        <a:cubicBezTo>
                          <a:pt x="891528" y="766041"/>
                          <a:pt x="240737" y="748034"/>
                          <a:pt x="0" y="762000"/>
                        </a:cubicBezTo>
                        <a:cubicBezTo>
                          <a:pt x="-15230" y="672638"/>
                          <a:pt x="42275" y="459382"/>
                          <a:pt x="0" y="381000"/>
                        </a:cubicBezTo>
                        <a:cubicBezTo>
                          <a:pt x="-42275" y="302618"/>
                          <a:pt x="35547" y="161164"/>
                          <a:pt x="0" y="0"/>
                        </a:cubicBezTo>
                        <a:close/>
                      </a:path>
                    </a:pathLst>
                  </a:custGeom>
                  <ask:type>
                    <ask:lineSketchNone/>
                  </ask:type>
                </ask:lineSketchStyleProps>
              </a:ext>
            </a:extLst>
          </a:ln>
          <a:effectLst>
            <a:outerShdw blurRad="190500" dist="228600" dir="2700000" sy="90000" rotWithShape="0">
              <a:srgbClr val="000000">
                <a:alpha val="25500"/>
              </a:srgbClr>
            </a:outerShdw>
            <a:softEdge rad="0"/>
          </a:effectLst>
        </p:spPr>
        <p:style>
          <a:lnRef idx="1">
            <a:schemeClr val="accent2"/>
          </a:lnRef>
          <a:fillRef idx="3">
            <a:schemeClr val="accent2"/>
          </a:fillRef>
          <a:effectRef idx="2">
            <a:schemeClr val="accent2"/>
          </a:effectRef>
          <a:fontRef idx="minor">
            <a:schemeClr val="lt1"/>
          </a:fontRef>
        </p:style>
        <p:txBody>
          <a:bodyPr lIns="91409" tIns="45705" rIns="91409" bIns="45705" rtlCol="1" anchor="ctr"/>
          <a:lstStyle/>
          <a:p>
            <a:pPr algn="l" rtl="0">
              <a:defRPr/>
            </a:pPr>
            <a:r>
              <a:rPr lang="en-AU" sz="2800" b="1">
                <a:solidFill>
                  <a:srgbClr val="080808"/>
                </a:solidFill>
                <a:cs typeface="B Mitra" pitchFamily="2" charset="-78"/>
              </a:rPr>
              <a:t>Introduction</a:t>
            </a:r>
            <a:endParaRPr lang="fa-IR" sz="2800" b="1" dirty="0">
              <a:solidFill>
                <a:schemeClr val="bg1"/>
              </a:solidFill>
              <a:cs typeface="B Mitra" pitchFamily="2" charset="-78"/>
            </a:endParaRPr>
          </a:p>
        </p:txBody>
      </p:sp>
      <p:sp>
        <p:nvSpPr>
          <p:cNvPr id="2" name="Rectangle 1">
            <a:extLst>
              <a:ext uri="{FF2B5EF4-FFF2-40B4-BE49-F238E27FC236}">
                <a16:creationId xmlns="" xmlns:a16="http://schemas.microsoft.com/office/drawing/2014/main" id="{9CC82DB0-A0F0-462F-96FF-423E8265529A}"/>
              </a:ext>
            </a:extLst>
          </p:cNvPr>
          <p:cNvSpPr/>
          <p:nvPr/>
        </p:nvSpPr>
        <p:spPr>
          <a:xfrm>
            <a:off x="15586821" y="7913707"/>
            <a:ext cx="13486132" cy="3539430"/>
          </a:xfrm>
          <a:prstGeom prst="rect">
            <a:avLst/>
          </a:prstGeom>
        </p:spPr>
        <p:txBody>
          <a:bodyPr wrap="square">
            <a:spAutoFit/>
          </a:bodyPr>
          <a:lstStyle/>
          <a:p>
            <a:pPr algn="l">
              <a:defRPr/>
            </a:pPr>
            <a:endParaRPr lang="en-AU" sz="3200" dirty="0">
              <a:solidFill>
                <a:srgbClr val="080808"/>
              </a:solidFill>
              <a:latin typeface="Times New Roman" panose="02020603050405020304" pitchFamily="18" charset="0"/>
              <a:cs typeface="+mn-cs"/>
            </a:endParaRPr>
          </a:p>
          <a:p>
            <a:pPr algn="l">
              <a:defRPr/>
            </a:pPr>
            <a:r>
              <a:rPr lang="en-AU" sz="3200" dirty="0">
                <a:solidFill>
                  <a:srgbClr val="080808"/>
                </a:solidFill>
                <a:latin typeface="Times New Roman" panose="02020603050405020304" pitchFamily="18" charset="0"/>
                <a:cs typeface="+mn-cs"/>
              </a:rPr>
              <a:t>Please present the key findings of your research in a visually appealing way in the results section. </a:t>
            </a:r>
          </a:p>
          <a:p>
            <a:pPr algn="l">
              <a:defRPr/>
            </a:pPr>
            <a:r>
              <a:rPr lang="en-AU" sz="3200" dirty="0">
                <a:solidFill>
                  <a:srgbClr val="080808"/>
                </a:solidFill>
                <a:latin typeface="Times New Roman" panose="02020603050405020304" pitchFamily="18" charset="0"/>
                <a:cs typeface="+mn-cs"/>
              </a:rPr>
              <a:t>Use graphs and tables with captions.</a:t>
            </a:r>
          </a:p>
          <a:p>
            <a:pPr lvl="0" algn="l">
              <a:defRPr/>
            </a:pPr>
            <a:r>
              <a:rPr lang="en-AU" sz="3200" dirty="0">
                <a:solidFill>
                  <a:srgbClr val="080808"/>
                </a:solidFill>
                <a:latin typeface="Times New Roman" panose="02020603050405020304" pitchFamily="18" charset="0"/>
                <a:cs typeface="+mn-cs"/>
              </a:rPr>
              <a:t>You need to carefully select only the very essential graphs and tables. Please do not use many graphs and tables in your poster.</a:t>
            </a:r>
            <a:endParaRPr lang="fa-IR" sz="3200" dirty="0">
              <a:solidFill>
                <a:srgbClr val="080808"/>
              </a:solidFill>
              <a:latin typeface="Times New Roman" panose="02020603050405020304" pitchFamily="18" charset="0"/>
              <a:cs typeface="+mn-cs"/>
            </a:endParaRPr>
          </a:p>
          <a:p>
            <a:pPr lvl="0" algn="just">
              <a:defRPr/>
            </a:pPr>
            <a:endParaRPr lang="en-AU" sz="3200" dirty="0">
              <a:solidFill>
                <a:schemeClr val="bg1"/>
              </a:solidFill>
              <a:latin typeface="Times New Roman" panose="02020603050405020304" pitchFamily="18" charset="0"/>
              <a:cs typeface="+mn-cs"/>
            </a:endParaRPr>
          </a:p>
        </p:txBody>
      </p:sp>
      <p:sp>
        <p:nvSpPr>
          <p:cNvPr id="4" name="Rectangle 3">
            <a:extLst>
              <a:ext uri="{FF2B5EF4-FFF2-40B4-BE49-F238E27FC236}">
                <a16:creationId xmlns="" xmlns:a16="http://schemas.microsoft.com/office/drawing/2014/main" id="{13C231AD-4C7F-4AD2-8604-98E09892B5F6}"/>
              </a:ext>
            </a:extLst>
          </p:cNvPr>
          <p:cNvSpPr/>
          <p:nvPr/>
        </p:nvSpPr>
        <p:spPr>
          <a:xfrm>
            <a:off x="14251781" y="16267785"/>
            <a:ext cx="15135225" cy="461665"/>
          </a:xfrm>
          <a:prstGeom prst="rect">
            <a:avLst/>
          </a:prstGeom>
        </p:spPr>
        <p:txBody>
          <a:bodyPr>
            <a:spAutoFit/>
          </a:bodyPr>
          <a:lstStyle/>
          <a:p>
            <a:pPr algn="ctr">
              <a:spcBef>
                <a:spcPts val="600"/>
              </a:spcBef>
              <a:spcAft>
                <a:spcPts val="1200"/>
              </a:spcAft>
            </a:pPr>
            <a:r>
              <a:rPr lang="en-GB" sz="2400" b="1" dirty="0">
                <a:solidFill>
                  <a:schemeClr val="bg1"/>
                </a:solidFill>
                <a:latin typeface="Times New Roman" panose="02020603050405020304" pitchFamily="18" charset="0"/>
                <a:ea typeface="Times New Roman" panose="02020603050405020304" pitchFamily="18" charset="0"/>
              </a:rPr>
              <a:t>Figure 1. Typical stress - strain diagram for cold press test on rock sample</a:t>
            </a:r>
            <a:endParaRPr lang="en-AU" sz="2400" dirty="0">
              <a:solidFill>
                <a:schemeClr val="bg1"/>
              </a:solidFill>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 xmlns:a16="http://schemas.microsoft.com/office/drawing/2014/main" id="{143BE0E3-F4D9-47BB-85E4-AE6E44F6D70C}"/>
              </a:ext>
            </a:extLst>
          </p:cNvPr>
          <p:cNvSpPr/>
          <p:nvPr/>
        </p:nvSpPr>
        <p:spPr>
          <a:xfrm>
            <a:off x="19133639" y="17489866"/>
            <a:ext cx="4137222" cy="443198"/>
          </a:xfrm>
          <a:prstGeom prst="rect">
            <a:avLst/>
          </a:prstGeom>
        </p:spPr>
        <p:txBody>
          <a:bodyPr wrap="none">
            <a:spAutoFit/>
          </a:bodyPr>
          <a:lstStyle/>
          <a:p>
            <a:pPr indent="180340" algn="ctr" rtl="0">
              <a:lnSpc>
                <a:spcPct val="95000"/>
              </a:lnSpc>
              <a:spcBef>
                <a:spcPts val="1200"/>
              </a:spcBef>
            </a:pPr>
            <a:r>
              <a:rPr lang="en-GB" sz="2400" b="1" dirty="0">
                <a:solidFill>
                  <a:schemeClr val="bg1"/>
                </a:solidFill>
                <a:latin typeface="Times New Roman" panose="02020603050405020304" pitchFamily="18" charset="0"/>
                <a:ea typeface="Times New Roman" panose="02020603050405020304" pitchFamily="18" charset="0"/>
                <a:cs typeface="Yagut"/>
              </a:rPr>
              <a:t>Table 1. Fonts’ size and type </a:t>
            </a:r>
            <a:endParaRPr lang="en-AU" sz="2400" dirty="0">
              <a:solidFill>
                <a:schemeClr val="bg1"/>
              </a:solidFill>
              <a:latin typeface="Times New Roman" panose="02020603050405020304" pitchFamily="18" charset="0"/>
              <a:ea typeface="Times New Roman" panose="02020603050405020304" pitchFamily="18" charset="0"/>
              <a:cs typeface="Yagut"/>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338" y="2308711"/>
            <a:ext cx="4564913" cy="2827659"/>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4">
      <a:dk1>
        <a:srgbClr val="080808"/>
      </a:dk1>
      <a:lt1>
        <a:sysClr val="window" lastClr="FFFFFF"/>
      </a:lt1>
      <a:dk2>
        <a:srgbClr val="039C99"/>
      </a:dk2>
      <a:lt2>
        <a:srgbClr val="EDF6D3"/>
      </a:lt2>
      <a:accent1>
        <a:srgbClr val="059F9D"/>
      </a:accent1>
      <a:accent2>
        <a:srgbClr val="BAFDFC"/>
      </a:accent2>
      <a:accent3>
        <a:srgbClr val="E9FEFE"/>
      </a:accent3>
      <a:accent4>
        <a:srgbClr val="C5FDFC"/>
      </a:accent4>
      <a:accent5>
        <a:srgbClr val="BCFDFC"/>
      </a:accent5>
      <a:accent6>
        <a:srgbClr val="059F9D"/>
      </a:accent6>
      <a:hlink>
        <a:srgbClr val="BCFDFC"/>
      </a:hlink>
      <a:folHlink>
        <a:srgbClr val="FFFF0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2300</TotalTime>
  <Words>518</Words>
  <Application>Microsoft Office PowerPoint</Application>
  <PresentationFormat>Custom</PresentationFormat>
  <Paragraphs>77</Paragraphs>
  <Slides>1</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vt:i4>
      </vt:variant>
    </vt:vector>
  </HeadingPairs>
  <TitlesOfParts>
    <vt:vector size="17" baseType="lpstr">
      <vt:lpstr>Arial</vt:lpstr>
      <vt:lpstr>Arial Narrow</vt:lpstr>
      <vt:lpstr>B Lotus</vt:lpstr>
      <vt:lpstr>B Mitra</vt:lpstr>
      <vt:lpstr>B Nazanin</vt:lpstr>
      <vt:lpstr>B Titr</vt:lpstr>
      <vt:lpstr>Book Antiqua</vt:lpstr>
      <vt:lpstr>IRANSans</vt:lpstr>
      <vt:lpstr>Lucida Sans</vt:lpstr>
      <vt:lpstr>Tahoma</vt:lpstr>
      <vt:lpstr>Times New Roman</vt:lpstr>
      <vt:lpstr>Wingdings</vt:lpstr>
      <vt:lpstr>Wingdings 2</vt:lpstr>
      <vt:lpstr>Wingdings 3</vt:lpstr>
      <vt:lpstr>Yagut</vt:lpstr>
      <vt:lpstr>Apex</vt:lpstr>
      <vt:lpstr>PowerPoint Presentation</vt:lpstr>
    </vt:vector>
  </TitlesOfParts>
  <Manager>Nima Tavakoli</Manager>
  <Company>Nima Tavakoli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Poster-Fa</dc:title>
  <dc:subject>Poster Presentation-Farsi</dc:subject>
  <dc:creator>Editted by Iranmanesh</dc:creator>
  <cp:keywords>1SMFE 2014</cp:keywords>
  <cp:lastModifiedBy>vakil</cp:lastModifiedBy>
  <cp:revision>115</cp:revision>
  <dcterms:created xsi:type="dcterms:W3CDTF">2010-04-28T04:53:06Z</dcterms:created>
  <dcterms:modified xsi:type="dcterms:W3CDTF">2025-11-15T10:42:31Z</dcterms:modified>
</cp:coreProperties>
</file>