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6" r:id="rId1"/>
  </p:sldMasterIdLst>
  <p:notesMasterIdLst>
    <p:notesMasterId r:id="rId5"/>
  </p:notesMasterIdLst>
  <p:sldIdLst>
    <p:sldId id="256" r:id="rId2"/>
    <p:sldId id="257" r:id="rId3"/>
    <p:sldId id="259" r:id="rId4"/>
  </p:sldIdLst>
  <p:sldSz cx="9144000" cy="7920038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9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CC0066"/>
    <a:srgbClr val="3084D0"/>
    <a:srgbClr val="993366"/>
    <a:srgbClr val="8C0A86"/>
    <a:srgbClr val="7E1581"/>
    <a:srgbClr val="BD1FC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7" autoAdjust="0"/>
    <p:restoredTop sz="94660" autoAdjust="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49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B73E2F7-2192-0EEA-B5C1-30ED4B6332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449D57E-6BAA-1773-A60D-B43C5C1F7C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AF56AB-B228-4483-981C-C83C8CEB7F15}" type="datetimeFigureOut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049AFCC2-46A0-4AE2-38CE-FABD35EE14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49388" y="685800"/>
            <a:ext cx="3959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34125027-0259-4816-10A9-844047546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93A6D3-A6E0-0718-BE9A-5005855871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DF9C24-7A65-69A0-E507-5CFE9F428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755EF90-9A1B-40A4-8949-0B138857B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495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584009"/>
            <a:ext cx="7851648" cy="211201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467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728515"/>
            <a:ext cx="7854696" cy="2024011"/>
          </a:xfrm>
        </p:spPr>
        <p:txBody>
          <a:bodyPr lIns="0" rIns="18288"/>
          <a:lstStyle>
            <a:lvl1pPr marL="0" marR="52801" indent="0" algn="r">
              <a:buNone/>
              <a:defRPr>
                <a:solidFill>
                  <a:schemeClr val="tx1"/>
                </a:solidFill>
              </a:defRPr>
            </a:lvl1pPr>
            <a:lvl2pPr marL="528003" indent="0" algn="ctr">
              <a:buNone/>
            </a:lvl2pPr>
            <a:lvl3pPr marL="1056006" indent="0" algn="ctr">
              <a:buNone/>
            </a:lvl3pPr>
            <a:lvl4pPr marL="1584009" indent="0" algn="ctr">
              <a:buNone/>
            </a:lvl4pPr>
            <a:lvl5pPr marL="2112013" indent="0" algn="ctr">
              <a:buNone/>
            </a:lvl5pPr>
            <a:lvl6pPr marL="2640016" indent="0" algn="ctr">
              <a:buNone/>
            </a:lvl6pPr>
            <a:lvl7pPr marL="3168019" indent="0" algn="ctr">
              <a:buNone/>
            </a:lvl7pPr>
            <a:lvl8pPr marL="3696022" indent="0" algn="ctr">
              <a:buNone/>
            </a:lvl8pPr>
            <a:lvl9pPr marL="4224025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5961247D-D857-CA1A-94E5-34DDAFE0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80589-AEF3-4CAA-BFB0-E9B5A9CD0A38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DAE215BF-1CBC-7B38-996B-48B0B7CE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BA528BDB-7821-3D3A-30C1-7207AC6F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D45AD-114E-4046-9CFC-312C26BC7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14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45E73297-973B-BE21-88F1-0652BC8C4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18556-69EA-4659-ACF7-7548DDD226A7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123D0E3C-F957-EE0E-DF65-E081FF3B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7C535835-DA49-DC7A-F1D7-20E8B929B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A351A-94D0-4ADB-81B7-F991EDE6EB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93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6012"/>
            <a:ext cx="2057400" cy="6018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6012"/>
            <a:ext cx="6019800" cy="6018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156760A9-F949-2C68-ADFD-61A4A788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6D89-4429-4159-89CC-ABCF75E68F2E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752A3B38-833E-7055-4A24-7BD1327D6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FE7A9921-64C0-CF48-FD37-4A91B5D4D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741E0-161F-4E71-8666-C8C80F439E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94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814005"/>
            <a:ext cx="8229600" cy="64900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xmlns="" id="{F91DCA38-78E3-1D42-4B4C-1F56857A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5B216-88B5-469A-AFFB-E69512257834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xmlns="" id="{AD436710-A8C3-82A6-4426-38245B91F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xmlns="" id="{E45E44D0-3219-B116-93B1-CDE7AC6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70060-62E0-4EF4-ACC8-76FA0D2AD0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59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94A6F1C4-5DCE-546B-9EE4-5EEA57A1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BD632-EF17-4575-AD95-722491750917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BC1F1EB2-C471-D3DB-643D-388DBA13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60E4F42D-A7B0-049F-1DC7-B14F7BCE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B3EC6-2121-4311-B171-67F48590DC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00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520648"/>
            <a:ext cx="7772400" cy="1573448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467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3123512"/>
            <a:ext cx="7772400" cy="1743507"/>
          </a:xfrm>
        </p:spPr>
        <p:txBody>
          <a:bodyPr lIns="45720" rIns="45720"/>
          <a:lstStyle>
            <a:lvl1pPr marL="0" indent="0">
              <a:buNone/>
              <a:defRPr sz="2542">
                <a:solidFill>
                  <a:schemeClr val="tx1"/>
                </a:solidFill>
              </a:defRPr>
            </a:lvl1pPr>
            <a:lvl2pPr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8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8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90B5AA02-C647-13EE-67E0-36037D01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3C07-2534-4962-A9EB-8859238CBE8C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2AF33DDD-A7D9-2CFB-C4DE-31803FD3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86D72901-0B4F-27FC-A92E-79B7B922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01AB7-CFFC-4340-8FEC-4F104CFF4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82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126"/>
            <a:ext cx="8229600" cy="13200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7437"/>
            <a:ext cx="4038600" cy="5121626"/>
          </a:xfrm>
        </p:spPr>
        <p:txBody>
          <a:bodyPr/>
          <a:lstStyle>
            <a:lvl1pPr>
              <a:defRPr sz="3004"/>
            </a:lvl1pPr>
            <a:lvl2pPr>
              <a:defRPr sz="2772"/>
            </a:lvl2pPr>
            <a:lvl3pPr>
              <a:defRPr sz="2310"/>
            </a:lvl3pPr>
            <a:lvl4pPr>
              <a:defRPr sz="2080"/>
            </a:lvl4pPr>
            <a:lvl5pPr>
              <a:defRPr sz="2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7437"/>
            <a:ext cx="4038600" cy="5121626"/>
          </a:xfrm>
        </p:spPr>
        <p:txBody>
          <a:bodyPr/>
          <a:lstStyle>
            <a:lvl1pPr>
              <a:defRPr sz="3004"/>
            </a:lvl1pPr>
            <a:lvl2pPr>
              <a:defRPr sz="2772"/>
            </a:lvl2pPr>
            <a:lvl3pPr>
              <a:defRPr sz="2310"/>
            </a:lvl3pPr>
            <a:lvl4pPr>
              <a:defRPr sz="2080"/>
            </a:lvl4pPr>
            <a:lvl5pPr>
              <a:defRPr sz="2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E971E691-9D7C-B677-1313-504D9470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1B28-0F3D-4E56-A15F-E58D016168EB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A7D2699B-A270-A486-F7D8-E38A6629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4C5D98D9-C350-9A99-F147-42A4DA93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E3C03-E788-4D80-986B-835A8DE2B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77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126"/>
            <a:ext cx="8229600" cy="132000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555"/>
            <a:ext cx="4040188" cy="761460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772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10" b="1"/>
            </a:lvl2pPr>
            <a:lvl3pPr>
              <a:buNone/>
              <a:defRPr sz="2080" b="1"/>
            </a:lvl3pPr>
            <a:lvl4pPr>
              <a:buNone/>
              <a:defRPr sz="1848" b="1"/>
            </a:lvl4pPr>
            <a:lvl5pPr>
              <a:buNone/>
              <a:defRPr sz="1848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2147766"/>
            <a:ext cx="4041775" cy="756253"/>
          </a:xfrm>
        </p:spPr>
        <p:txBody>
          <a:bodyPr lIns="45720" tIns="0" rIns="45720" bIns="0" anchor="ctr"/>
          <a:lstStyle>
            <a:lvl1pPr marL="0" indent="0">
              <a:buNone/>
              <a:defRPr sz="2772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10" b="1"/>
            </a:lvl2pPr>
            <a:lvl3pPr>
              <a:buNone/>
              <a:defRPr sz="2080" b="1"/>
            </a:lvl3pPr>
            <a:lvl4pPr>
              <a:buNone/>
              <a:defRPr sz="1848" b="1"/>
            </a:lvl4pPr>
            <a:lvl5pPr>
              <a:buNone/>
              <a:defRPr sz="1848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904017"/>
            <a:ext cx="4040188" cy="4441274"/>
          </a:xfrm>
        </p:spPr>
        <p:txBody>
          <a:bodyPr tIns="0"/>
          <a:lstStyle>
            <a:lvl1pPr>
              <a:defRPr sz="2542"/>
            </a:lvl1pPr>
            <a:lvl2pPr>
              <a:defRPr sz="2310"/>
            </a:lvl2pPr>
            <a:lvl3pPr>
              <a:defRPr sz="2080"/>
            </a:lvl3pPr>
            <a:lvl4pPr>
              <a:defRPr sz="1848"/>
            </a:lvl4pPr>
            <a:lvl5pPr>
              <a:defRPr sz="184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904017"/>
            <a:ext cx="4041775" cy="4441274"/>
          </a:xfrm>
        </p:spPr>
        <p:txBody>
          <a:bodyPr tIns="0"/>
          <a:lstStyle>
            <a:lvl1pPr>
              <a:defRPr sz="2542"/>
            </a:lvl1pPr>
            <a:lvl2pPr>
              <a:defRPr sz="2310"/>
            </a:lvl2pPr>
            <a:lvl3pPr>
              <a:defRPr sz="2080"/>
            </a:lvl3pPr>
            <a:lvl4pPr>
              <a:defRPr sz="1848"/>
            </a:lvl4pPr>
            <a:lvl5pPr>
              <a:defRPr sz="184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xmlns="" id="{A3F91474-127C-02D6-FF16-511A8FE9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20F91-197B-4A18-9FF0-4D017245658A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xmlns="" id="{88E839F1-0A46-76FB-20E5-D7A9D4A6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xmlns="" id="{09F25878-60F7-E97B-E149-FC75A9B2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7FB96-8F31-43E6-8B3D-736E06C68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01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126"/>
            <a:ext cx="8305800" cy="1320007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775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xmlns="" id="{A13A8E8B-31F0-07A0-F069-A9A75AC8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2C895-54CC-4328-BA67-498EB3EC24DC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xmlns="" id="{29398B93-AF04-9493-5865-DDD6ACC9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xmlns="" id="{1E1FD210-F1D7-A6C4-8A8C-DF4730D6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89DBA-CA6E-41F4-B566-52A91FBD8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11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A1818188-35F3-7362-F9A9-79E08BEE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32E42-7FBF-4B36-B36C-20E25C87D0D2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237ED2CC-0B6B-87C6-B4A7-4EC023D8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8133B205-B38D-80EF-486E-89F1A0A3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95BFF-9150-47EE-9123-2754C6EAF9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109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4005"/>
            <a:ext cx="2743200" cy="1342006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00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936011"/>
            <a:ext cx="2743200" cy="5280025"/>
          </a:xfrm>
        </p:spPr>
        <p:txBody>
          <a:bodyPr lIns="18288" rIns="18288"/>
          <a:lstStyle>
            <a:lvl1pPr marL="0" indent="0" algn="l">
              <a:buNone/>
              <a:defRPr sz="1618"/>
            </a:lvl1pPr>
            <a:lvl2pPr indent="0" algn="l">
              <a:buNone/>
              <a:defRPr sz="1386"/>
            </a:lvl2pPr>
            <a:lvl3pPr indent="0" algn="l">
              <a:buNone/>
              <a:defRPr sz="1156"/>
            </a:lvl3pPr>
            <a:lvl4pPr indent="0" algn="l">
              <a:buNone/>
              <a:defRPr sz="1039"/>
            </a:lvl4pPr>
            <a:lvl5pPr indent="0" algn="l">
              <a:buNone/>
              <a:defRPr sz="103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936011"/>
            <a:ext cx="5111750" cy="5280025"/>
          </a:xfrm>
        </p:spPr>
        <p:txBody>
          <a:bodyPr tIns="0"/>
          <a:lstStyle>
            <a:lvl1pPr>
              <a:defRPr sz="3234"/>
            </a:lvl1pPr>
            <a:lvl2pPr>
              <a:defRPr sz="3004"/>
            </a:lvl2pPr>
            <a:lvl3pPr>
              <a:defRPr sz="2772"/>
            </a:lvl3pPr>
            <a:lvl4pPr>
              <a:defRPr sz="2310"/>
            </a:lvl4pPr>
            <a:lvl5pPr>
              <a:defRPr sz="2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xmlns="" id="{DF1BFD30-D287-2D5A-4E94-706EC954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F430-F029-41DA-9337-B21322EDD791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xmlns="" id="{3D07B43B-9E39-0FBE-E3C4-91D733CB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xmlns="" id="{03F4AD09-A179-ED1C-C619-FE520E02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032F3-E572-44D8-A9B2-5B2562647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03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xmlns="" id="{9AC6B7CB-CC97-4DC3-9C03-1801863A0FF1}"/>
              </a:ext>
            </a:extLst>
          </p:cNvPr>
          <p:cNvSpPr/>
          <p:nvPr/>
        </p:nvSpPr>
        <p:spPr>
          <a:xfrm rot="420000" flipV="1">
            <a:off x="3165475" y="1279676"/>
            <a:ext cx="5257800" cy="4752023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17994B9E-A86F-56CA-CD64-5A9C6E5FEED8}"/>
              </a:ext>
            </a:extLst>
          </p:cNvPr>
          <p:cNvSpPr/>
          <p:nvPr/>
        </p:nvSpPr>
        <p:spPr>
          <a:xfrm rot="420000" flipV="1">
            <a:off x="8004184" y="6189366"/>
            <a:ext cx="155575" cy="17966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xmlns="" id="{FFA08308-BFE1-E129-341E-A3A50F1BF5C1}"/>
              </a:ext>
            </a:extLst>
          </p:cNvPr>
          <p:cNvSpPr>
            <a:spLocks/>
          </p:cNvSpPr>
          <p:nvPr/>
        </p:nvSpPr>
        <p:spPr bwMode="auto">
          <a:xfrm flipV="1">
            <a:off x="-9525" y="6717365"/>
            <a:ext cx="9163050" cy="12026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xmlns="" id="{F8A8C298-207B-8A4C-115D-FD1838674340}"/>
              </a:ext>
            </a:extLst>
          </p:cNvPr>
          <p:cNvSpPr>
            <a:spLocks/>
          </p:cNvSpPr>
          <p:nvPr/>
        </p:nvSpPr>
        <p:spPr bwMode="auto">
          <a:xfrm flipV="1">
            <a:off x="4381500" y="7183038"/>
            <a:ext cx="4762500" cy="73700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59271"/>
            <a:ext cx="2212848" cy="1827708"/>
          </a:xfrm>
        </p:spPr>
        <p:txBody>
          <a:bodyPr lIns="45720" rIns="45720" bIns="45720"/>
          <a:lstStyle>
            <a:lvl1pPr algn="l">
              <a:buNone/>
              <a:defRPr sz="231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266856"/>
            <a:ext cx="2209800" cy="2516812"/>
          </a:xfrm>
        </p:spPr>
        <p:txBody>
          <a:bodyPr lIns="64008" rIns="45720"/>
          <a:lstStyle>
            <a:lvl1pPr marL="0" indent="0" algn="l">
              <a:spcBef>
                <a:spcPts val="289"/>
              </a:spcBef>
              <a:buFontTx/>
              <a:buNone/>
              <a:defRPr sz="1501"/>
            </a:lvl1pPr>
            <a:lvl2pPr>
              <a:defRPr sz="1386"/>
            </a:lvl2pPr>
            <a:lvl3pPr>
              <a:defRPr sz="1156"/>
            </a:lvl3pPr>
            <a:lvl4pPr>
              <a:defRPr sz="1039"/>
            </a:lvl4pPr>
            <a:lvl5pPr>
              <a:defRPr sz="103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385277"/>
            <a:ext cx="4617720" cy="4540822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696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xmlns="" id="{57251459-030C-11AC-8C84-D4EC0759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1377A-1095-463F-8B74-3C1882316B46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6AC260FA-1383-76CE-9C9D-5365DE522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A4F36CFF-9A5B-9341-4F93-299FFAAD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7340707"/>
            <a:ext cx="609600" cy="421669"/>
          </a:xfrm>
        </p:spPr>
        <p:txBody>
          <a:bodyPr/>
          <a:lstStyle>
            <a:lvl1pPr>
              <a:defRPr/>
            </a:lvl1pPr>
          </a:lstStyle>
          <a:p>
            <a:fld id="{CD2F30B1-EA52-4E67-9D88-C421D21D38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95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57085B7A-A984-1E39-A5FC-C9922DB9EC4C}"/>
              </a:ext>
            </a:extLst>
          </p:cNvPr>
          <p:cNvSpPr>
            <a:spLocks/>
          </p:cNvSpPr>
          <p:nvPr/>
        </p:nvSpPr>
        <p:spPr bwMode="auto">
          <a:xfrm>
            <a:off x="-9525" y="-9165"/>
            <a:ext cx="9163050" cy="12026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426C5A56-6C0E-DE48-3743-D6DDDC76D682}"/>
              </a:ext>
            </a:extLst>
          </p:cNvPr>
          <p:cNvSpPr>
            <a:spLocks/>
          </p:cNvSpPr>
          <p:nvPr/>
        </p:nvSpPr>
        <p:spPr bwMode="auto">
          <a:xfrm>
            <a:off x="4381500" y="-9166"/>
            <a:ext cx="4762500" cy="73700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xmlns="" id="{0EE70412-8F1D-83A7-902A-D9D6670199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814006"/>
            <a:ext cx="8229600" cy="132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xmlns="" id="{91D35597-9C06-DE4A-7EFD-D90225C5B2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34847"/>
            <a:ext cx="8229600" cy="506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15455A98-C43A-3E2D-E8A0-B4A193E90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7340707"/>
            <a:ext cx="2133600" cy="42166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86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8BE285-60B4-4F20-A4C8-0F643006BA40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580A4F61-2E24-2EE5-89F1-1FA8517F3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7340707"/>
            <a:ext cx="3352800" cy="42166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86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8C99AF68-8E33-A6D9-1496-353FB25E0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7340707"/>
            <a:ext cx="762000" cy="421669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386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148E7BB7-834C-4921-8B2D-0CB39DE59B1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xmlns="" id="{9265890C-405D-7F23-F537-4E2B8910D90C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34670"/>
            <a:ext cx="9180513" cy="748002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060EF444-4504-DA8C-5485-A0E4A178F0F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513D4AD5-15BF-DEA8-19AC-78CC0B22C6C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5" r:id="rId9"/>
    <p:sldLayoutId id="2147484092" r:id="rId10"/>
    <p:sldLayoutId id="2147484093" r:id="rId11"/>
    <p:sldLayoutId id="214748409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775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5pPr>
      <a:lvl6pPr marL="528003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6pPr>
      <a:lvl7pPr marL="1056006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7pPr>
      <a:lvl8pPr marL="1584009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8pPr>
      <a:lvl9pPr marL="2112013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9pPr>
    </p:titleStyle>
    <p:bodyStyle>
      <a:lvl1pPr marL="315335" indent="-31533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3004" kern="1200">
          <a:solidFill>
            <a:schemeClr val="tx1"/>
          </a:solidFill>
          <a:latin typeface="+mn-lt"/>
          <a:ea typeface="+mn-ea"/>
          <a:cs typeface="+mn-cs"/>
        </a:defRPr>
      </a:lvl1pPr>
      <a:lvl2pPr marL="738838" indent="-28416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72" kern="1200">
          <a:solidFill>
            <a:schemeClr val="tx1"/>
          </a:solidFill>
          <a:latin typeface="+mn-lt"/>
          <a:ea typeface="+mn-ea"/>
          <a:cs typeface="+mn-cs"/>
        </a:defRPr>
      </a:lvl2pPr>
      <a:lvl3pPr marL="1056006" indent="-2841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425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2" indent="-242002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310" kern="1200">
          <a:solidFill>
            <a:schemeClr val="tx1"/>
          </a:solidFill>
          <a:latin typeface="+mn-lt"/>
          <a:ea typeface="+mn-ea"/>
          <a:cs typeface="+mn-cs"/>
        </a:defRPr>
      </a:lvl4pPr>
      <a:lvl5pPr marL="1688510" indent="-242002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310" kern="1200">
          <a:solidFill>
            <a:schemeClr val="tx1"/>
          </a:solidFill>
          <a:latin typeface="+mn-lt"/>
          <a:ea typeface="+mn-ea"/>
          <a:cs typeface="+mn-cs"/>
        </a:defRPr>
      </a:lvl5pPr>
      <a:lvl6pPr marL="2006412" indent="-24288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80" kern="1200">
          <a:solidFill>
            <a:schemeClr val="tx1"/>
          </a:solidFill>
          <a:latin typeface="+mn-lt"/>
          <a:ea typeface="+mn-ea"/>
          <a:cs typeface="+mn-cs"/>
        </a:defRPr>
      </a:lvl6pPr>
      <a:lvl7pPr marL="2217614" indent="-21120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48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34415" indent="-211201" algn="l" rtl="0" eaLnBrk="1" latinLnBrk="0" hangingPunct="1">
        <a:spcBef>
          <a:spcPct val="20000"/>
        </a:spcBef>
        <a:buClr>
          <a:schemeClr val="tx2"/>
        </a:buClr>
        <a:buChar char="•"/>
        <a:defRPr kumimoji="0" sz="1848" kern="1200">
          <a:solidFill>
            <a:schemeClr val="tx1"/>
          </a:solidFill>
          <a:latin typeface="+mn-lt"/>
          <a:ea typeface="+mn-ea"/>
          <a:cs typeface="+mn-cs"/>
        </a:defRPr>
      </a:lvl8pPr>
      <a:lvl9pPr marL="2851217" indent="-21120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18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80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560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840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120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400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680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960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24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B2C6997F-9966-1362-F912-AA78ACF0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02" y="1597819"/>
            <a:ext cx="74707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rtl="1">
              <a:defRPr/>
            </a:pPr>
            <a:r>
              <a:rPr lang="en-US" sz="1600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9-11 December 2025</a:t>
            </a:r>
            <a:endParaRPr lang="fa-IR" sz="1600" b="1" dirty="0" smtClean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  <a:p>
            <a:pPr rtl="1">
              <a:defRPr/>
            </a:pPr>
            <a:r>
              <a:rPr lang="en-US" sz="1600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Iran, Tehran, Road, Housing &amp; Urban Development Research Center</a:t>
            </a:r>
            <a:endParaRPr lang="en-US" sz="1600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11B46E0-2ABC-BE3D-A9BF-509EA2548EB9}"/>
              </a:ext>
            </a:extLst>
          </p:cNvPr>
          <p:cNvCxnSpPr>
            <a:cxnSpLocks/>
          </p:cNvCxnSpPr>
          <p:nvPr/>
        </p:nvCxnSpPr>
        <p:spPr>
          <a:xfrm>
            <a:off x="-72000" y="1537549"/>
            <a:ext cx="9216000" cy="0"/>
          </a:xfrm>
          <a:prstGeom prst="line">
            <a:avLst/>
          </a:prstGeom>
          <a:ln w="38100">
            <a:gradFill>
              <a:gsLst>
                <a:gs pos="23000">
                  <a:srgbClr val="FFC000"/>
                </a:gs>
                <a:gs pos="3000">
                  <a:srgbClr val="FFFF00"/>
                </a:gs>
                <a:gs pos="47000">
                  <a:srgbClr val="FFC000"/>
                </a:gs>
                <a:gs pos="71000">
                  <a:srgbClr val="00B050"/>
                </a:gs>
                <a:gs pos="94000">
                  <a:schemeClr val="accent5">
                    <a:lumMod val="50000"/>
                  </a:schemeClr>
                </a:gs>
              </a:gsLst>
              <a:lin ang="4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49202" y="78078"/>
            <a:ext cx="8773596" cy="13577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58" y="198786"/>
            <a:ext cx="1829811" cy="11334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6754"/>
            <a:ext cx="812079" cy="1133446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xmlns="" id="{3336435C-30ED-A6B7-E62D-86CDAFE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759" y="2812107"/>
            <a:ext cx="2119298" cy="13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>
              <a:lnSpc>
                <a:spcPct val="110000"/>
              </a:lnSpc>
              <a:defRPr/>
            </a:pPr>
            <a:r>
              <a:rPr lang="en-AU" sz="323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  <a:ea typeface="Times New Roman" pitchFamily="18" charset="0"/>
                <a:cs typeface="B Mitra" panose="00000400000000000000" pitchFamily="2" charset="-78"/>
              </a:rPr>
              <a:t>Full Title</a:t>
            </a:r>
            <a:endParaRPr lang="en-US" sz="3234" b="1" dirty="0"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  <a:ea typeface="Times New Roman" pitchFamily="18" charset="0"/>
              <a:cs typeface="B Mitra" panose="00000400000000000000" pitchFamily="2" charset="-78"/>
            </a:endParaRPr>
          </a:p>
          <a:p>
            <a:pPr algn="ctr" rtl="1">
              <a:lnSpc>
                <a:spcPct val="110000"/>
              </a:lnSpc>
              <a:defRPr/>
            </a:pPr>
            <a:endParaRPr lang="fa-IR" sz="1848" b="1" dirty="0"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  <a:ea typeface="Times New Roman" pitchFamily="18" charset="0"/>
              <a:cs typeface="B Titr" pitchFamily="2" charset="-78"/>
            </a:endParaRPr>
          </a:p>
          <a:p>
            <a:pPr rtl="1">
              <a:lnSpc>
                <a:spcPct val="110000"/>
              </a:lnSpc>
              <a:defRPr/>
            </a:pPr>
            <a:r>
              <a:rPr lang="en-AU" sz="231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  <a:ea typeface="Times New Roman" pitchFamily="18" charset="0"/>
                <a:cs typeface="B Mitra" pitchFamily="2" charset="-78"/>
              </a:rPr>
              <a:t>Paper Code</a:t>
            </a:r>
            <a:r>
              <a:rPr lang="en-AU" sz="231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  <a:ea typeface="Times New Roman" pitchFamily="18" charset="0"/>
                <a:cs typeface="B Mitra" pitchFamily="2" charset="-78"/>
              </a:rPr>
              <a:t>:</a:t>
            </a:r>
            <a:endParaRPr lang="fa-IR" sz="231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Tahoma" pitchFamily="34" charset="0"/>
              <a:cs typeface="B Mitra" pitchFamily="2" charset="-78"/>
            </a:endParaRP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xmlns="" id="{63B14043-684A-20CC-2184-CBA27901D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964" y="4697380"/>
            <a:ext cx="6676728" cy="112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b="1">
                <a:latin typeface="+mn-lt"/>
              </a:rPr>
              <a:t>First Author*, </a:t>
            </a:r>
            <a:r>
              <a:rPr lang="en-US" sz="2000" b="1" dirty="0">
                <a:latin typeface="+mn-lt"/>
              </a:rPr>
              <a:t>Second Author, …</a:t>
            </a:r>
          </a:p>
          <a:p>
            <a:pPr algn="ctr"/>
            <a:endParaRPr lang="en-AU" sz="2000" dirty="0">
              <a:latin typeface="+mn-lt"/>
            </a:endParaRPr>
          </a:p>
          <a:p>
            <a:pPr lvl="8"/>
            <a:r>
              <a:rPr lang="x-none" sz="214" baseline="30000" dirty="0">
                <a:latin typeface="+mn-lt"/>
              </a:rPr>
              <a:t>First Author’s Affiliation, University | Work place, Email Address.</a:t>
            </a:r>
          </a:p>
          <a:p>
            <a:r>
              <a:rPr lang="en-US" sz="1600" dirty="0">
                <a:latin typeface="+mn-lt"/>
              </a:rPr>
              <a:t>First Author’s Affiliation, University | Work place, Email Address</a:t>
            </a:r>
            <a:endParaRPr lang="en-AU" sz="1600" dirty="0">
              <a:latin typeface="+mn-lt"/>
            </a:endParaRPr>
          </a:p>
          <a:p>
            <a:r>
              <a:rPr lang="x-none" sz="1600" dirty="0">
                <a:latin typeface="+mn-lt"/>
              </a:rPr>
              <a:t>Second Author’s Affiliation, University | Work place, Email Address.</a:t>
            </a:r>
            <a:endParaRPr lang="en-AU" sz="1600" dirty="0">
              <a:latin typeface="+mn-lt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xmlns="" id="{3336435C-30ED-A6B7-E62D-86CDAFE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77" y="365430"/>
            <a:ext cx="6074358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b="1" dirty="0"/>
              <a:t>The First National Conference on Infrastructure and Geotechnical Engineering</a:t>
            </a:r>
            <a:endParaRPr lang="en-US" sz="2000" dirty="0"/>
          </a:p>
          <a:p>
            <a:pPr algn="r" rtl="1">
              <a:lnSpc>
                <a:spcPct val="110000"/>
              </a:lnSpc>
              <a:defRPr/>
            </a:pPr>
            <a:endParaRPr lang="fa-IR" sz="20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Tahoma" pitchFamily="34" charset="0"/>
              <a:cs typeface="B Mitra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2400" y="7199822"/>
            <a:ext cx="8893277" cy="633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a-IR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 </a:t>
            </a:r>
            <a:endParaRPr lang="fa-IR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Lotus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2" y="7236619"/>
            <a:ext cx="873848" cy="541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0019"/>
            <a:ext cx="820603" cy="1145343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xmlns="" id="{B2C6997F-9966-1362-F912-AA78ACF0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636445"/>
            <a:ext cx="6780002" cy="37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صفحات میانی و مطالب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xmlns="" id="{3336435C-30ED-A6B7-E62D-86CDAFE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881" y="7246528"/>
            <a:ext cx="7190978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400" b="1" dirty="0"/>
              <a:t>The First National Conference on Infrastructure and Geotechnical </a:t>
            </a:r>
            <a:r>
              <a:rPr lang="en-US" sz="1400" b="1" dirty="0" smtClean="0"/>
              <a:t>Engineering Paper Code: …</a:t>
            </a:r>
            <a:endParaRPr lang="en-US" sz="1400" dirty="0"/>
          </a:p>
          <a:p>
            <a:pPr algn="r" rtl="1">
              <a:lnSpc>
                <a:spcPct val="110000"/>
              </a:lnSpc>
              <a:defRPr/>
            </a:pPr>
            <a:endParaRPr lang="fa-IR" sz="14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Tahoma" pitchFamily="34" charset="0"/>
              <a:cs typeface="B Mitra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2400" y="7199822"/>
            <a:ext cx="8893277" cy="633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a-IR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 </a:t>
            </a:r>
            <a:endParaRPr lang="fa-IR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Lotus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2" y="7236619"/>
            <a:ext cx="873848" cy="541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0019"/>
            <a:ext cx="820603" cy="1145343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xmlns="" id="{3336435C-30ED-A6B7-E62D-86CDAFE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881" y="7246528"/>
            <a:ext cx="7190978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400" b="1" dirty="0"/>
              <a:t>The First National Conference on Infrastructure and Geotechnical </a:t>
            </a:r>
            <a:r>
              <a:rPr lang="en-US" sz="1400" b="1" dirty="0" smtClean="0"/>
              <a:t>Engineering Paper Code: …</a:t>
            </a:r>
            <a:endParaRPr lang="en-US" sz="1400" dirty="0"/>
          </a:p>
          <a:p>
            <a:pPr algn="r" rtl="1">
              <a:lnSpc>
                <a:spcPct val="110000"/>
              </a:lnSpc>
              <a:defRPr/>
            </a:pPr>
            <a:endParaRPr lang="fa-IR" sz="14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Tahoma" pitchFamily="34" charset="0"/>
              <a:cs typeface="B Mitra" pitchFamily="2" charset="-78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B2C6997F-9966-1362-F912-AA78ACF0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733395"/>
            <a:ext cx="6780002" cy="179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rtl="1">
              <a:defRPr/>
            </a:pPr>
            <a:r>
              <a:rPr lang="en-US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Thanks</a:t>
            </a:r>
          </a:p>
          <a:p>
            <a:pPr rtl="1">
              <a:defRPr/>
            </a:pPr>
            <a:endParaRPr lang="fa-IR" sz="1848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  <a:p>
            <a:pPr rtl="1">
              <a:defRPr/>
            </a:pPr>
            <a:r>
              <a:rPr lang="en-US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Emails:</a:t>
            </a:r>
            <a:endParaRPr lang="fa-IR" sz="1848" b="1" dirty="0" smtClean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  <a:p>
            <a:pPr rtl="1">
              <a:defRPr/>
            </a:pPr>
            <a:endParaRPr lang="fa-IR" sz="1848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  <a:p>
            <a:pPr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............................</a:t>
            </a:r>
          </a:p>
          <a:p>
            <a:pPr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............................</a:t>
            </a:r>
            <a:endParaRPr lang="fa-IR" sz="1848" b="1" dirty="0" smtClean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24980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solidFill>
          <a:schemeClr val="accent1"/>
        </a:solidFill>
        <a:ln>
          <a:noFill/>
        </a:ln>
        <a:scene3d>
          <a:camera prst="orthographicFront"/>
          <a:lightRig rig="threePt" dir="t"/>
        </a:scene3d>
        <a:sp3d>
          <a:bevelT w="165100" prst="coolSlant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4188</TotalTime>
  <Words>108</Words>
  <Application>Microsoft Office PowerPoint</Application>
  <PresentationFormat>Custom</PresentationFormat>
  <Paragraphs>22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4" baseType="lpstr">
      <vt:lpstr>Arial</vt:lpstr>
      <vt:lpstr>B Lotus</vt:lpstr>
      <vt:lpstr>B Mitra</vt:lpstr>
      <vt:lpstr>B Nazanin</vt:lpstr>
      <vt:lpstr>B Titr</vt:lpstr>
      <vt:lpstr>Calibri</vt:lpstr>
      <vt:lpstr>Constantia</vt:lpstr>
      <vt:lpstr>Tahoma</vt:lpstr>
      <vt:lpstr>Times New Roman</vt:lpstr>
      <vt:lpstr>Wingdings 2</vt:lpstr>
      <vt:lpstr>6_Flow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Editted by Iranmanesh</dc:creator>
  <cp:lastModifiedBy>vakil</cp:lastModifiedBy>
  <cp:revision>621</cp:revision>
  <dcterms:created xsi:type="dcterms:W3CDTF">2006-08-16T00:00:00Z</dcterms:created>
  <dcterms:modified xsi:type="dcterms:W3CDTF">2025-11-15T09:56:12Z</dcterms:modified>
</cp:coreProperties>
</file>